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7" r:id="rId2"/>
    <p:sldId id="258" r:id="rId3"/>
    <p:sldId id="259" r:id="rId4"/>
    <p:sldId id="269" r:id="rId5"/>
    <p:sldId id="260" r:id="rId6"/>
    <p:sldId id="270" r:id="rId7"/>
    <p:sldId id="307" r:id="rId8"/>
    <p:sldId id="297" r:id="rId9"/>
    <p:sldId id="298" r:id="rId10"/>
    <p:sldId id="300" r:id="rId11"/>
    <p:sldId id="301" r:id="rId12"/>
    <p:sldId id="302" r:id="rId13"/>
    <p:sldId id="303" r:id="rId14"/>
    <p:sldId id="304" r:id="rId15"/>
    <p:sldId id="305" r:id="rId16"/>
    <p:sldId id="306" r:id="rId17"/>
    <p:sldId id="287" r:id="rId18"/>
    <p:sldId id="288" r:id="rId19"/>
    <p:sldId id="289" r:id="rId20"/>
    <p:sldId id="290" r:id="rId21"/>
    <p:sldId id="291" r:id="rId22"/>
    <p:sldId id="292" r:id="rId23"/>
    <p:sldId id="293" r:id="rId24"/>
    <p:sldId id="294" r:id="rId25"/>
    <p:sldId id="295" r:id="rId26"/>
    <p:sldId id="296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A3A1"/>
    <a:srgbClr val="C0C196"/>
    <a:srgbClr val="ED7D31"/>
    <a:srgbClr val="4472C4"/>
    <a:srgbClr val="A6A6A6"/>
    <a:srgbClr val="000000"/>
    <a:srgbClr val="A4A4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65705"/>
  </p:normalViewPr>
  <p:slideViewPr>
    <p:cSldViewPr snapToGrid="0" snapToObjects="1">
      <p:cViewPr>
        <p:scale>
          <a:sx n="77" d="100"/>
          <a:sy n="77" d="100"/>
        </p:scale>
        <p:origin x="168" y="1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1" d="100"/>
          <a:sy n="81" d="100"/>
        </p:scale>
        <p:origin x="338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2984A9-827E-0A4D-8F37-DCE112101EC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61230B-C34B-F043-B969-E1F76D3E541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17877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61230B-C34B-F043-B969-E1F76D3E5418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8445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</a:t>
            </a:r>
            <a:r>
              <a:rPr kumimoji="1" lang="en-US" altLang="zh-CN" baseline="0" dirty="0" smtClean="0"/>
              <a:t>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47599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</a:t>
            </a:r>
            <a:r>
              <a:rPr kumimoji="1" lang="en-US" altLang="zh-CN" baseline="0" dirty="0" smtClean="0"/>
              <a:t>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54519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</a:t>
            </a:r>
            <a:r>
              <a:rPr kumimoji="1" lang="en-US" altLang="zh-CN" baseline="0" dirty="0" smtClean="0"/>
              <a:t>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63882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</a:t>
            </a:r>
            <a:r>
              <a:rPr kumimoji="1" lang="en-US" altLang="zh-CN" baseline="0" dirty="0" smtClean="0"/>
              <a:t>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39402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</a:t>
            </a:r>
            <a:r>
              <a:rPr kumimoji="1" lang="en-US" altLang="zh-CN" baseline="0" dirty="0" smtClean="0"/>
              <a:t>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06129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</a:t>
            </a:r>
            <a:r>
              <a:rPr kumimoji="1" lang="en-US" altLang="zh-CN" baseline="0" dirty="0" smtClean="0"/>
              <a:t>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23596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</a:t>
            </a:r>
            <a:r>
              <a:rPr kumimoji="1" lang="en-US" altLang="zh-CN" baseline="0" dirty="0" smtClean="0"/>
              <a:t>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69054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</a:t>
            </a:r>
            <a:r>
              <a:rPr kumimoji="1" lang="zh-CN" altLang="en-US" baseline="0" dirty="0" smtClean="0"/>
              <a:t>（</a:t>
            </a:r>
            <a:r>
              <a:rPr kumimoji="1" lang="en-US" altLang="zh-CN" baseline="0" dirty="0" smtClean="0"/>
              <a:t>order of telling: complexity of encoding, visual salience, </a:t>
            </a:r>
            <a:r>
              <a:rPr kumimoji="1" lang="zh-CN" altLang="en-US" baseline="0" dirty="0" smtClean="0"/>
              <a:t>）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                              </a:t>
            </a:r>
            <a:r>
              <a:rPr kumimoji="1" lang="en-US" altLang="zh-CN" baseline="0" dirty="0" smtClean="0"/>
              <a:t> </a:t>
            </a:r>
            <a:r>
              <a:rPr kumimoji="1" lang="en-US" altLang="zh-CN" baseline="0" dirty="0" smtClean="0"/>
              <a:t>vertical position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</a:t>
            </a:r>
          </a:p>
          <a:p>
            <a:r>
              <a:rPr kumimoji="1" lang="en-US" altLang="zh-CN" baseline="0" dirty="0" smtClean="0"/>
              <a:t>                               stacked order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r>
              <a:rPr kumimoji="1" lang="zh-CN" altLang="en-US" baseline="0" dirty="0" smtClean="0"/>
              <a:t> ✓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smtClean="0"/>
              <a:t>                               width ✓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3090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</a:t>
            </a:r>
            <a:r>
              <a:rPr kumimoji="1" lang="zh-CN" altLang="en-US" baseline="0" dirty="0" smtClean="0"/>
              <a:t>（</a:t>
            </a:r>
            <a:r>
              <a:rPr kumimoji="1" lang="en-US" altLang="zh-CN" baseline="0" dirty="0" smtClean="0"/>
              <a:t>order of telling: complexity of encoding, visual salience, </a:t>
            </a:r>
            <a:r>
              <a:rPr kumimoji="1" lang="zh-CN" altLang="en-US" baseline="0" dirty="0" smtClean="0"/>
              <a:t>）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                              </a:t>
            </a:r>
            <a:r>
              <a:rPr kumimoji="1" lang="en-US" altLang="zh-CN" baseline="0" dirty="0" smtClean="0"/>
              <a:t> </a:t>
            </a:r>
            <a:r>
              <a:rPr kumimoji="1" lang="en-US" altLang="zh-CN" baseline="0" dirty="0" smtClean="0"/>
              <a:t>vertical position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</a:t>
            </a:r>
          </a:p>
          <a:p>
            <a:r>
              <a:rPr kumimoji="1" lang="en-US" altLang="zh-CN" baseline="0" dirty="0" smtClean="0"/>
              <a:t>                               stacked order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r>
              <a:rPr kumimoji="1" lang="zh-CN" altLang="en-US" baseline="0" dirty="0" smtClean="0"/>
              <a:t> ✓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smtClean="0"/>
              <a:t>                               width ✓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2571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</a:t>
            </a:r>
            <a:r>
              <a:rPr kumimoji="1" lang="zh-CN" altLang="en-US" baseline="0" dirty="0" smtClean="0"/>
              <a:t>（</a:t>
            </a:r>
            <a:r>
              <a:rPr kumimoji="1" lang="en-US" altLang="zh-CN" baseline="0" dirty="0" smtClean="0"/>
              <a:t>order of telling: complexity of encoding, visual salience, </a:t>
            </a:r>
            <a:r>
              <a:rPr kumimoji="1" lang="zh-CN" altLang="en-US" baseline="0" dirty="0" smtClean="0"/>
              <a:t>）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                              </a:t>
            </a:r>
            <a:r>
              <a:rPr kumimoji="1" lang="en-US" altLang="zh-CN" baseline="0" dirty="0" smtClean="0"/>
              <a:t> </a:t>
            </a:r>
            <a:r>
              <a:rPr kumimoji="1" lang="en-US" altLang="zh-CN" baseline="0" dirty="0" smtClean="0"/>
              <a:t>vertical position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</a:t>
            </a:r>
          </a:p>
          <a:p>
            <a:r>
              <a:rPr kumimoji="1" lang="en-US" altLang="zh-CN" baseline="0" dirty="0" smtClean="0"/>
              <a:t>                               stacked order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r>
              <a:rPr kumimoji="1" lang="zh-CN" altLang="en-US" baseline="0" dirty="0" smtClean="0"/>
              <a:t> ✓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smtClean="0"/>
              <a:t>                               width ✓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67144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Step1:introduction</a:t>
            </a:r>
          </a:p>
          <a:p>
            <a:r>
              <a:rPr kumimoji="1" lang="en-US" altLang="zh-CN" dirty="0" smtClean="0"/>
              <a:t>Use edit data type, </a:t>
            </a:r>
          </a:p>
          <a:p>
            <a:r>
              <a:rPr kumimoji="1" lang="en-US" altLang="zh-CN" dirty="0" smtClean="0"/>
              <a:t>Design task, </a:t>
            </a:r>
          </a:p>
          <a:p>
            <a:r>
              <a:rPr kumimoji="1" lang="en-US" altLang="zh-CN" dirty="0" smtClean="0"/>
              <a:t>visual units, </a:t>
            </a:r>
          </a:p>
          <a:p>
            <a:r>
              <a:rPr kumimoji="1" lang="en-US" altLang="zh-CN" dirty="0" smtClean="0"/>
              <a:t>the</a:t>
            </a:r>
            <a:r>
              <a:rPr kumimoji="1" lang="en-US" altLang="zh-CN" baseline="0" dirty="0" smtClean="0"/>
              <a:t> relationship between visual units</a:t>
            </a:r>
          </a:p>
          <a:p>
            <a:r>
              <a:rPr kumimoji="1" lang="en-US" altLang="zh-CN" baseline="0" dirty="0" smtClean="0"/>
              <a:t>The relationship between visual units and design tasks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52360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</a:t>
            </a:r>
            <a:r>
              <a:rPr kumimoji="1" lang="zh-CN" altLang="en-US" baseline="0" dirty="0" smtClean="0"/>
              <a:t>（</a:t>
            </a:r>
            <a:r>
              <a:rPr kumimoji="1" lang="en-US" altLang="zh-CN" baseline="0" dirty="0" smtClean="0"/>
              <a:t>order of telling: complexity of encoding, visual salience, </a:t>
            </a:r>
            <a:r>
              <a:rPr kumimoji="1" lang="zh-CN" altLang="en-US" baseline="0" dirty="0" smtClean="0"/>
              <a:t>）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                              </a:t>
            </a:r>
            <a:r>
              <a:rPr kumimoji="1" lang="en-US" altLang="zh-CN" baseline="0" dirty="0" smtClean="0"/>
              <a:t> </a:t>
            </a:r>
            <a:r>
              <a:rPr kumimoji="1" lang="en-US" altLang="zh-CN" baseline="0" dirty="0" smtClean="0"/>
              <a:t>vertical position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</a:t>
            </a:r>
          </a:p>
          <a:p>
            <a:r>
              <a:rPr kumimoji="1" lang="en-US" altLang="zh-CN" baseline="0" dirty="0" smtClean="0"/>
              <a:t>                               stacked order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r>
              <a:rPr kumimoji="1" lang="zh-CN" altLang="en-US" baseline="0" dirty="0" smtClean="0"/>
              <a:t> ✓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smtClean="0"/>
              <a:t>                               width ✓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03157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</a:t>
            </a:r>
            <a:r>
              <a:rPr kumimoji="1" lang="zh-CN" altLang="en-US" baseline="0" dirty="0" smtClean="0"/>
              <a:t>（</a:t>
            </a:r>
            <a:r>
              <a:rPr kumimoji="1" lang="en-US" altLang="zh-CN" baseline="0" dirty="0" smtClean="0"/>
              <a:t>order of telling: complexity of encoding, visual salience, </a:t>
            </a:r>
            <a:r>
              <a:rPr kumimoji="1" lang="zh-CN" altLang="en-US" baseline="0" dirty="0" smtClean="0"/>
              <a:t>）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                              </a:t>
            </a:r>
            <a:r>
              <a:rPr kumimoji="1" lang="en-US" altLang="zh-CN" baseline="0" dirty="0" smtClean="0"/>
              <a:t> </a:t>
            </a:r>
            <a:r>
              <a:rPr kumimoji="1" lang="en-US" altLang="zh-CN" baseline="0" dirty="0" smtClean="0"/>
              <a:t>vertical position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</a:t>
            </a:r>
          </a:p>
          <a:p>
            <a:r>
              <a:rPr kumimoji="1" lang="en-US" altLang="zh-CN" baseline="0" dirty="0" smtClean="0"/>
              <a:t>                               stacked order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r>
              <a:rPr kumimoji="1" lang="zh-CN" altLang="en-US" baseline="0" dirty="0" smtClean="0"/>
              <a:t> ✓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 ✓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53826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</a:t>
            </a:r>
            <a:r>
              <a:rPr kumimoji="1" lang="zh-CN" altLang="en-US" baseline="0" dirty="0" smtClean="0"/>
              <a:t>（</a:t>
            </a:r>
            <a:r>
              <a:rPr kumimoji="1" lang="en-US" altLang="zh-CN" baseline="0" dirty="0" smtClean="0"/>
              <a:t>order of telling: complexity of encoding, visual salience, </a:t>
            </a:r>
            <a:r>
              <a:rPr kumimoji="1" lang="zh-CN" altLang="en-US" baseline="0" dirty="0" smtClean="0"/>
              <a:t>）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                              </a:t>
            </a:r>
            <a:r>
              <a:rPr kumimoji="1" lang="en-US" altLang="zh-CN" baseline="0" dirty="0" smtClean="0"/>
              <a:t> </a:t>
            </a:r>
            <a:r>
              <a:rPr kumimoji="1" lang="en-US" altLang="zh-CN" baseline="0" dirty="0" smtClean="0"/>
              <a:t>vertical position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</a:t>
            </a:r>
          </a:p>
          <a:p>
            <a:r>
              <a:rPr kumimoji="1" lang="en-US" altLang="zh-CN" baseline="0" dirty="0" smtClean="0"/>
              <a:t>                               stacked order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r>
              <a:rPr kumimoji="1" lang="zh-CN" altLang="en-US" baseline="0" dirty="0" smtClean="0"/>
              <a:t> ✓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 ✓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77564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Once</a:t>
            </a:r>
            <a:r>
              <a:rPr kumimoji="1" lang="en-US" altLang="zh-CN" baseline="0" dirty="0" smtClean="0"/>
              <a:t> the encoding of the mark, and the encoding of the position has been told.</a:t>
            </a:r>
          </a:p>
          <a:p>
            <a:r>
              <a:rPr kumimoji="1" lang="en-US" altLang="zh-CN" baseline="0" dirty="0" smtClean="0"/>
              <a:t>All objects can be shown.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06610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26116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445024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3021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</a:t>
            </a:r>
            <a:r>
              <a:rPr kumimoji="1" lang="en-US" altLang="zh-CN" baseline="0" dirty="0" smtClean="0"/>
              <a:t> 2: visual units decomposition</a:t>
            </a:r>
          </a:p>
          <a:p>
            <a:endParaRPr kumimoji="1" lang="en-US" altLang="zh-CN" baseline="0" dirty="0" smtClean="0"/>
          </a:p>
          <a:p>
            <a:r>
              <a:rPr kumimoji="1" lang="en-US" altLang="zh-CN" dirty="0" smtClean="0"/>
              <a:t>A tree to</a:t>
            </a:r>
            <a:r>
              <a:rPr kumimoji="1" lang="en-US" altLang="zh-CN" baseline="0" dirty="0" smtClean="0"/>
              <a:t> show the relationship between</a:t>
            </a:r>
            <a:r>
              <a:rPr kumimoji="1" lang="en-US" altLang="zh-CN" dirty="0" smtClean="0"/>
              <a:t> visual units:</a:t>
            </a:r>
          </a:p>
          <a:p>
            <a:r>
              <a:rPr kumimoji="1" lang="en-US" altLang="zh-CN" dirty="0" smtClean="0"/>
              <a:t>      If A is the child of B, it means A logically depend on B</a:t>
            </a:r>
          </a:p>
          <a:p>
            <a:r>
              <a:rPr kumimoji="1" lang="en-US" altLang="zh-CN" dirty="0" smtClean="0"/>
              <a:t>      we should explain A first,</a:t>
            </a:r>
            <a:r>
              <a:rPr kumimoji="1" lang="en-US" altLang="zh-CN" baseline="0" dirty="0" smtClean="0"/>
              <a:t> then explain B. Like DFS. </a:t>
            </a:r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At the beginning, there is no visual units showing on the figure;</a:t>
            </a:r>
          </a:p>
          <a:p>
            <a:r>
              <a:rPr kumimoji="1" lang="en-US" altLang="zh-CN" dirty="0" smtClean="0"/>
              <a:t>When we visit a visual unit A (start to explain it), the corresponding tree node will has a border</a:t>
            </a:r>
          </a:p>
          <a:p>
            <a:r>
              <a:rPr kumimoji="1" lang="en-US" altLang="zh-CN" dirty="0" smtClean="0"/>
              <a:t>When we finish the explanation of A, on figure: it will remain but its opacity will decrease, </a:t>
            </a:r>
          </a:p>
          <a:p>
            <a:r>
              <a:rPr kumimoji="1" lang="en-US" altLang="zh-CN" dirty="0" smtClean="0"/>
              <a:t>                                     on tree:</a:t>
            </a:r>
            <a:r>
              <a:rPr kumimoji="1" lang="en-US" altLang="zh-CN" baseline="0" dirty="0" smtClean="0"/>
              <a:t> </a:t>
            </a:r>
            <a:r>
              <a:rPr kumimoji="1" lang="en-US" altLang="zh-CN" dirty="0" smtClean="0"/>
              <a:t>the border will disappear </a:t>
            </a:r>
          </a:p>
          <a:p>
            <a:r>
              <a:rPr kumimoji="1" lang="en-US" altLang="zh-CN" dirty="0" smtClean="0"/>
              <a:t>Then we</a:t>
            </a:r>
            <a:r>
              <a:rPr kumimoji="1" lang="en-US" altLang="zh-CN" baseline="0" dirty="0" smtClean="0"/>
              <a:t> will visit its child node, which has logic dependency on it. </a:t>
            </a:r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1327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</a:t>
            </a:r>
            <a:r>
              <a:rPr kumimoji="1" lang="en-US" altLang="zh-CN" baseline="0" dirty="0" smtClean="0"/>
              <a:t> 2: visual units decomposition</a:t>
            </a:r>
          </a:p>
          <a:p>
            <a:r>
              <a:rPr kumimoji="1" lang="en-US" altLang="zh-CN" baseline="0" dirty="0" smtClean="0"/>
              <a:t>Flicker: an effective attention attractor.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71893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</a:t>
            </a:r>
            <a:r>
              <a:rPr kumimoji="1" lang="en-US" altLang="zh-CN" baseline="0" dirty="0" smtClean="0"/>
              <a:t> 3: visual units explanation one by one following logic dependency</a:t>
            </a:r>
          </a:p>
          <a:p>
            <a:r>
              <a:rPr kumimoji="1" lang="en-US" altLang="zh-CN" baseline="0" dirty="0" smtClean="0"/>
              <a:t>     3.1: stream graph: build-in block available </a:t>
            </a:r>
          </a:p>
          <a:p>
            <a:r>
              <a:rPr kumimoji="1" lang="en-US" altLang="zh-CN" baseline="0" dirty="0" smtClean="0"/>
              <a:t>     3.2: glyph</a:t>
            </a:r>
          </a:p>
          <a:p>
            <a:r>
              <a:rPr kumimoji="1" lang="en-US" altLang="zh-CN" baseline="0" dirty="0" smtClean="0"/>
              <a:t>     3.3: thread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4777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coordinates: x-</a:t>
            </a:r>
            <a:r>
              <a:rPr kumimoji="1" lang="en-US" altLang="zh-CN" baseline="0" dirty="0" err="1" smtClean="0"/>
              <a:t>aixs</a:t>
            </a:r>
            <a:r>
              <a:rPr kumimoji="1" lang="en-US" altLang="zh-CN" baseline="0" dirty="0" smtClean="0"/>
              <a:t>;</a:t>
            </a:r>
          </a:p>
          <a:p>
            <a:r>
              <a:rPr kumimoji="1" lang="en-US" altLang="zh-CN" baseline="0" dirty="0" smtClean="0"/>
              <a:t>                    y-</a:t>
            </a:r>
            <a:r>
              <a:rPr kumimoji="1" lang="en-US" altLang="zh-CN" baseline="0" dirty="0" err="1" smtClean="0"/>
              <a:t>aixs</a:t>
            </a:r>
            <a:r>
              <a:rPr kumimoji="1" lang="en-US" altLang="zh-CN" baseline="0" dirty="0" smtClean="0"/>
              <a:t>: stacked order, height</a:t>
            </a:r>
          </a:p>
          <a:p>
            <a:r>
              <a:rPr kumimoji="1" lang="en-US" altLang="zh-CN" baseline="0" dirty="0" smtClean="0"/>
              <a:t>3.1.2: mark1--strip: encodes of the mark</a:t>
            </a:r>
          </a:p>
          <a:p>
            <a:r>
              <a:rPr kumimoji="1" lang="en-US" altLang="zh-CN" baseline="0" dirty="0" smtClean="0"/>
              <a:t>                     channels: color hue</a:t>
            </a:r>
          </a:p>
          <a:p>
            <a:r>
              <a:rPr kumimoji="1" lang="en-US" altLang="zh-CN" baseline="0" dirty="0" smtClean="0"/>
              <a:t>                               color saturation/opacity:</a:t>
            </a:r>
          </a:p>
          <a:p>
            <a:r>
              <a:rPr kumimoji="1" lang="en-US" altLang="zh-CN" baseline="0" dirty="0" smtClean="0"/>
              <a:t>                               vertical position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60642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coordinates: x-</a:t>
            </a:r>
            <a:r>
              <a:rPr kumimoji="1" lang="en-US" altLang="zh-CN" baseline="0" dirty="0" err="1" smtClean="0"/>
              <a:t>aixs</a:t>
            </a:r>
            <a:r>
              <a:rPr kumimoji="1" lang="en-US" altLang="zh-CN" baseline="0" dirty="0" smtClean="0"/>
              <a:t>;</a:t>
            </a:r>
          </a:p>
          <a:p>
            <a:r>
              <a:rPr kumimoji="1" lang="en-US" altLang="zh-CN" baseline="0" dirty="0" smtClean="0"/>
              <a:t>                    y-</a:t>
            </a:r>
            <a:r>
              <a:rPr kumimoji="1" lang="en-US" altLang="zh-CN" baseline="0" dirty="0" err="1" smtClean="0"/>
              <a:t>aixs</a:t>
            </a:r>
            <a:r>
              <a:rPr kumimoji="1" lang="en-US" altLang="zh-CN" baseline="0" dirty="0" smtClean="0"/>
              <a:t>: stacked order, height</a:t>
            </a:r>
          </a:p>
          <a:p>
            <a:r>
              <a:rPr kumimoji="1" lang="en-US" altLang="zh-CN" baseline="0" dirty="0" smtClean="0"/>
              <a:t>3.1.2: mark1--strip: encodes of the mark</a:t>
            </a:r>
          </a:p>
          <a:p>
            <a:r>
              <a:rPr kumimoji="1" lang="en-US" altLang="zh-CN" baseline="0" dirty="0" smtClean="0"/>
              <a:t>                     channels: color hue</a:t>
            </a:r>
          </a:p>
          <a:p>
            <a:r>
              <a:rPr kumimoji="1" lang="en-US" altLang="zh-CN" baseline="0" dirty="0" smtClean="0"/>
              <a:t>                               color saturation/opacity:</a:t>
            </a:r>
          </a:p>
          <a:p>
            <a:r>
              <a:rPr kumimoji="1" lang="en-US" altLang="zh-CN" baseline="0" dirty="0" smtClean="0"/>
              <a:t>                               vertical position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7014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coordinates: x-</a:t>
            </a:r>
            <a:r>
              <a:rPr kumimoji="1" lang="en-US" altLang="zh-CN" baseline="0" dirty="0" err="1" smtClean="0"/>
              <a:t>aixs</a:t>
            </a:r>
            <a:r>
              <a:rPr kumimoji="1" lang="en-US" altLang="zh-CN" baseline="0" dirty="0" smtClean="0"/>
              <a:t>;</a:t>
            </a:r>
          </a:p>
          <a:p>
            <a:r>
              <a:rPr kumimoji="1" lang="en-US" altLang="zh-CN" baseline="0" dirty="0" smtClean="0"/>
              <a:t>                    y-</a:t>
            </a:r>
            <a:r>
              <a:rPr kumimoji="1" lang="en-US" altLang="zh-CN" baseline="0" dirty="0" err="1" smtClean="0"/>
              <a:t>aixs</a:t>
            </a:r>
            <a:r>
              <a:rPr kumimoji="1" lang="en-US" altLang="zh-CN" baseline="0" dirty="0" smtClean="0"/>
              <a:t>: stacked order, height</a:t>
            </a:r>
          </a:p>
          <a:p>
            <a:r>
              <a:rPr kumimoji="1" lang="en-US" altLang="zh-CN" baseline="0" dirty="0" smtClean="0"/>
              <a:t>3.1.2: mark1--strip: encodes of the mark</a:t>
            </a:r>
          </a:p>
          <a:p>
            <a:r>
              <a:rPr kumimoji="1" lang="en-US" altLang="zh-CN" baseline="0" dirty="0" smtClean="0"/>
              <a:t>                     channels: color hue</a:t>
            </a:r>
          </a:p>
          <a:p>
            <a:r>
              <a:rPr kumimoji="1" lang="en-US" altLang="zh-CN" baseline="0" dirty="0" smtClean="0"/>
              <a:t>                               color saturation/opacity:</a:t>
            </a:r>
          </a:p>
          <a:p>
            <a:r>
              <a:rPr kumimoji="1" lang="en-US" altLang="zh-CN" baseline="0" dirty="0" smtClean="0"/>
              <a:t>                               vertical position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19602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</a:t>
            </a:r>
            <a:r>
              <a:rPr kumimoji="1" lang="en-US" altLang="zh-CN" baseline="0" dirty="0" smtClean="0"/>
              <a:t>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6857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2055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4384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7291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7637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9533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9363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1657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6360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7815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9497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0541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180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697" y="1355832"/>
            <a:ext cx="12425658" cy="550216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 1: text flow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38200" y="1257162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8446" y="3138029"/>
            <a:ext cx="447168" cy="40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0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10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42810" y="4871971"/>
            <a:ext cx="748705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9808" y="2889329"/>
            <a:ext cx="1038851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Y- position: no meaning;</a:t>
            </a:r>
            <a:endParaRPr kumimoji="1" lang="zh-CN" alt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Color hue</a:t>
            </a:r>
            <a:r>
              <a:rPr kumimoji="1" lang="en-US" altLang="zh-CN" dirty="0" smtClean="0"/>
              <a:t>: different topics</a:t>
            </a:r>
            <a:endParaRPr kumimoji="1" lang="zh-CN" altLang="en-US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80137" y="1977271"/>
            <a:ext cx="49355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187184" y="3847639"/>
            <a:ext cx="40211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75906" y="3967491"/>
            <a:ext cx="3257182" cy="63354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1a</a:t>
            </a:r>
            <a:endParaRPr kumimoji="1"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6701689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C196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C196"/>
                                      </p:to>
                                    </p:animClr>
                                    <p:set>
                                      <p:cBhvr>
                                        <p:cTn id="11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7A3A1"/>
                                      </p:to>
                                    </p:animClr>
                                    <p:set>
                                      <p:cBhvr>
                                        <p:cTn id="17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7A3A1"/>
                                      </p:to>
                                    </p:animClr>
                                    <p:set>
                                      <p:cBhvr>
                                        <p:cTn id="21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7A3A1"/>
                                      </p:to>
                                    </p:animClr>
                                    <p:set>
                                      <p:cBhvr>
                                        <p:cTn id="25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11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42810" y="4871971"/>
            <a:ext cx="748705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9808" y="2889329"/>
            <a:ext cx="1038851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80137" y="1977271"/>
            <a:ext cx="49355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187184" y="3847639"/>
            <a:ext cx="40211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75906" y="3967491"/>
            <a:ext cx="3257182" cy="63354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1" name="文本框 20"/>
          <p:cNvSpPr txBox="1"/>
          <p:nvPr/>
        </p:nvSpPr>
        <p:spPr>
          <a:xfrm>
            <a:off x="6420255" y="27422"/>
            <a:ext cx="493354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Y- position: no meaning;</a:t>
            </a:r>
            <a:endParaRPr kumimoji="1" lang="zh-CN" alt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Color saturation/opacity: </a:t>
            </a:r>
            <a:r>
              <a:rPr kumimoji="1" lang="en-US" altLang="zh-CN" dirty="0" smtClean="0"/>
              <a:t>no meaning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9955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12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1880754" y="4893961"/>
            <a:ext cx="7649107" cy="866878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47431 w 10903558"/>
              <a:gd name="connsiteY0" fmla="*/ 134479 h 879546"/>
              <a:gd name="connsiteX1" fmla="*/ 2208380 w 10903558"/>
              <a:gd name="connsiteY1" fmla="*/ 257336 h 879546"/>
              <a:gd name="connsiteX2" fmla="*/ 2740963 w 10903558"/>
              <a:gd name="connsiteY2" fmla="*/ 17748 h 879546"/>
              <a:gd name="connsiteX3" fmla="*/ 3382989 w 10903558"/>
              <a:gd name="connsiteY3" fmla="*/ 17748 h 879546"/>
              <a:gd name="connsiteX4" fmla="*/ 3791550 w 10903558"/>
              <a:gd name="connsiteY4" fmla="*/ 17748 h 879546"/>
              <a:gd name="connsiteX5" fmla="*/ 4783771 w 10903558"/>
              <a:gd name="connsiteY5" fmla="*/ 56657 h 879546"/>
              <a:gd name="connsiteX6" fmla="*/ 8558103 w 10903558"/>
              <a:gd name="connsiteY6" fmla="*/ 76115 h 879546"/>
              <a:gd name="connsiteX7" fmla="*/ 10698189 w 10903558"/>
              <a:gd name="connsiteY7" fmla="*/ 56658 h 879546"/>
              <a:gd name="connsiteX8" fmla="*/ 10834376 w 10903558"/>
              <a:gd name="connsiteY8" fmla="*/ 115025 h 879546"/>
              <a:gd name="connsiteX9" fmla="*/ 10853831 w 10903558"/>
              <a:gd name="connsiteY9" fmla="*/ 795961 h 879546"/>
              <a:gd name="connsiteX10" fmla="*/ 10853831 w 10903558"/>
              <a:gd name="connsiteY10" fmla="*/ 873782 h 879546"/>
              <a:gd name="connsiteX11" fmla="*/ 10192350 w 10903558"/>
              <a:gd name="connsiteY11" fmla="*/ 873782 h 879546"/>
              <a:gd name="connsiteX12" fmla="*/ 7799346 w 10903558"/>
              <a:gd name="connsiteY12" fmla="*/ 873782 h 879546"/>
              <a:gd name="connsiteX13" fmla="*/ 6884946 w 10903558"/>
              <a:gd name="connsiteY13" fmla="*/ 854327 h 879546"/>
              <a:gd name="connsiteX14" fmla="*/ 6165099 w 10903558"/>
              <a:gd name="connsiteY14" fmla="*/ 834872 h 879546"/>
              <a:gd name="connsiteX15" fmla="*/ 5581440 w 10903558"/>
              <a:gd name="connsiteY15" fmla="*/ 834871 h 879546"/>
              <a:gd name="connsiteX16" fmla="*/ 4667040 w 10903558"/>
              <a:gd name="connsiteY16" fmla="*/ 873783 h 879546"/>
              <a:gd name="connsiteX17" fmla="*/ 3986103 w 10903558"/>
              <a:gd name="connsiteY17" fmla="*/ 873782 h 879546"/>
              <a:gd name="connsiteX18" fmla="*/ 3577542 w 10903558"/>
              <a:gd name="connsiteY18" fmla="*/ 854326 h 879546"/>
              <a:gd name="connsiteX19" fmla="*/ 3168980 w 10903558"/>
              <a:gd name="connsiteY19" fmla="*/ 854326 h 879546"/>
              <a:gd name="connsiteX20" fmla="*/ 2565865 w 10903558"/>
              <a:gd name="connsiteY20" fmla="*/ 834872 h 879546"/>
              <a:gd name="connsiteX21" fmla="*/ 1807108 w 10903558"/>
              <a:gd name="connsiteY21" fmla="*/ 815417 h 879546"/>
              <a:gd name="connsiteX22" fmla="*/ 145938 w 10903558"/>
              <a:gd name="connsiteY22" fmla="*/ 698685 h 879546"/>
              <a:gd name="connsiteX23" fmla="*/ 147431 w 10903558"/>
              <a:gd name="connsiteY23" fmla="*/ 134479 h 879546"/>
              <a:gd name="connsiteX0" fmla="*/ 147432 w 10903559"/>
              <a:gd name="connsiteY0" fmla="*/ 121811 h 866878"/>
              <a:gd name="connsiteX1" fmla="*/ 2208381 w 10903559"/>
              <a:gd name="connsiteY1" fmla="*/ 244668 h 866878"/>
              <a:gd name="connsiteX2" fmla="*/ 2813958 w 10903559"/>
              <a:gd name="connsiteY2" fmla="*/ 47413 h 866878"/>
              <a:gd name="connsiteX3" fmla="*/ 3382990 w 10903559"/>
              <a:gd name="connsiteY3" fmla="*/ 5080 h 866878"/>
              <a:gd name="connsiteX4" fmla="*/ 3791551 w 10903559"/>
              <a:gd name="connsiteY4" fmla="*/ 5080 h 866878"/>
              <a:gd name="connsiteX5" fmla="*/ 4783772 w 10903559"/>
              <a:gd name="connsiteY5" fmla="*/ 43989 h 866878"/>
              <a:gd name="connsiteX6" fmla="*/ 8558104 w 10903559"/>
              <a:gd name="connsiteY6" fmla="*/ 63447 h 866878"/>
              <a:gd name="connsiteX7" fmla="*/ 10698190 w 10903559"/>
              <a:gd name="connsiteY7" fmla="*/ 43990 h 866878"/>
              <a:gd name="connsiteX8" fmla="*/ 10834377 w 10903559"/>
              <a:gd name="connsiteY8" fmla="*/ 102357 h 866878"/>
              <a:gd name="connsiteX9" fmla="*/ 10853832 w 10903559"/>
              <a:gd name="connsiteY9" fmla="*/ 783293 h 866878"/>
              <a:gd name="connsiteX10" fmla="*/ 10853832 w 10903559"/>
              <a:gd name="connsiteY10" fmla="*/ 861114 h 866878"/>
              <a:gd name="connsiteX11" fmla="*/ 10192351 w 10903559"/>
              <a:gd name="connsiteY11" fmla="*/ 861114 h 866878"/>
              <a:gd name="connsiteX12" fmla="*/ 7799347 w 10903559"/>
              <a:gd name="connsiteY12" fmla="*/ 861114 h 866878"/>
              <a:gd name="connsiteX13" fmla="*/ 6884947 w 10903559"/>
              <a:gd name="connsiteY13" fmla="*/ 841659 h 866878"/>
              <a:gd name="connsiteX14" fmla="*/ 6165100 w 10903559"/>
              <a:gd name="connsiteY14" fmla="*/ 822204 h 866878"/>
              <a:gd name="connsiteX15" fmla="*/ 5581441 w 10903559"/>
              <a:gd name="connsiteY15" fmla="*/ 822203 h 866878"/>
              <a:gd name="connsiteX16" fmla="*/ 4667041 w 10903559"/>
              <a:gd name="connsiteY16" fmla="*/ 861115 h 866878"/>
              <a:gd name="connsiteX17" fmla="*/ 3986104 w 10903559"/>
              <a:gd name="connsiteY17" fmla="*/ 861114 h 866878"/>
              <a:gd name="connsiteX18" fmla="*/ 3577543 w 10903559"/>
              <a:gd name="connsiteY18" fmla="*/ 841658 h 866878"/>
              <a:gd name="connsiteX19" fmla="*/ 3168981 w 10903559"/>
              <a:gd name="connsiteY19" fmla="*/ 841658 h 866878"/>
              <a:gd name="connsiteX20" fmla="*/ 2565866 w 10903559"/>
              <a:gd name="connsiteY20" fmla="*/ 822204 h 866878"/>
              <a:gd name="connsiteX21" fmla="*/ 1807109 w 10903559"/>
              <a:gd name="connsiteY21" fmla="*/ 802749 h 866878"/>
              <a:gd name="connsiteX22" fmla="*/ 145939 w 10903559"/>
              <a:gd name="connsiteY22" fmla="*/ 686017 h 866878"/>
              <a:gd name="connsiteX23" fmla="*/ 147432 w 10903559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53151 w 10990844"/>
              <a:gd name="connsiteY20" fmla="*/ 822204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799325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90844" h="866878">
                <a:moveTo>
                  <a:pt x="234717" y="121811"/>
                </a:moveTo>
                <a:cubicBezTo>
                  <a:pt x="578457" y="48253"/>
                  <a:pt x="1851245" y="257068"/>
                  <a:pt x="2295666" y="244668"/>
                </a:cubicBezTo>
                <a:cubicBezTo>
                  <a:pt x="2740087" y="232268"/>
                  <a:pt x="2705475" y="87344"/>
                  <a:pt x="2901243" y="47413"/>
                </a:cubicBezTo>
                <a:cubicBezTo>
                  <a:pt x="3097011" y="7482"/>
                  <a:pt x="3307343" y="12135"/>
                  <a:pt x="3470275" y="5080"/>
                </a:cubicBezTo>
                <a:cubicBezTo>
                  <a:pt x="3633207" y="-1975"/>
                  <a:pt x="3645372" y="-1405"/>
                  <a:pt x="3878836" y="5080"/>
                </a:cubicBezTo>
                <a:cubicBezTo>
                  <a:pt x="4112300" y="11565"/>
                  <a:pt x="4076632" y="34261"/>
                  <a:pt x="4871057" y="43989"/>
                </a:cubicBezTo>
                <a:lnTo>
                  <a:pt x="8645389" y="63447"/>
                </a:lnTo>
                <a:lnTo>
                  <a:pt x="10785475" y="43990"/>
                </a:lnTo>
                <a:cubicBezTo>
                  <a:pt x="11164854" y="50475"/>
                  <a:pt x="10895722" y="-20860"/>
                  <a:pt x="10921662" y="102357"/>
                </a:cubicBezTo>
                <a:cubicBezTo>
                  <a:pt x="10947602" y="225574"/>
                  <a:pt x="10937875" y="656834"/>
                  <a:pt x="10941117" y="783293"/>
                </a:cubicBezTo>
                <a:cubicBezTo>
                  <a:pt x="10944359" y="909752"/>
                  <a:pt x="11051364" y="848144"/>
                  <a:pt x="10941117" y="861114"/>
                </a:cubicBezTo>
                <a:cubicBezTo>
                  <a:pt x="10830870" y="874084"/>
                  <a:pt x="10279636" y="861114"/>
                  <a:pt x="10279636" y="861114"/>
                </a:cubicBezTo>
                <a:lnTo>
                  <a:pt x="7886632" y="861114"/>
                </a:lnTo>
                <a:cubicBezTo>
                  <a:pt x="7335398" y="857872"/>
                  <a:pt x="7244606" y="848144"/>
                  <a:pt x="6972232" y="841659"/>
                </a:cubicBezTo>
                <a:lnTo>
                  <a:pt x="6252385" y="822204"/>
                </a:lnTo>
                <a:cubicBezTo>
                  <a:pt x="6035134" y="818961"/>
                  <a:pt x="5918402" y="815718"/>
                  <a:pt x="5668726" y="822203"/>
                </a:cubicBezTo>
                <a:cubicBezTo>
                  <a:pt x="5419050" y="828688"/>
                  <a:pt x="5059126" y="848144"/>
                  <a:pt x="4754326" y="861115"/>
                </a:cubicBezTo>
                <a:cubicBezTo>
                  <a:pt x="4488437" y="867600"/>
                  <a:pt x="4254972" y="864357"/>
                  <a:pt x="4073389" y="861114"/>
                </a:cubicBezTo>
                <a:cubicBezTo>
                  <a:pt x="3891806" y="857871"/>
                  <a:pt x="3801015" y="851956"/>
                  <a:pt x="3664828" y="841658"/>
                </a:cubicBezTo>
                <a:cubicBezTo>
                  <a:pt x="3528641" y="831360"/>
                  <a:pt x="3430961" y="833612"/>
                  <a:pt x="3256266" y="799325"/>
                </a:cubicBezTo>
                <a:cubicBezTo>
                  <a:pt x="3081571" y="765038"/>
                  <a:pt x="2841606" y="673466"/>
                  <a:pt x="2616655" y="635937"/>
                </a:cubicBezTo>
                <a:cubicBezTo>
                  <a:pt x="2391704" y="598408"/>
                  <a:pt x="2198388" y="564421"/>
                  <a:pt x="1906558" y="574149"/>
                </a:cubicBezTo>
                <a:cubicBezTo>
                  <a:pt x="1614728" y="583877"/>
                  <a:pt x="511864" y="761407"/>
                  <a:pt x="233224" y="686017"/>
                </a:cubicBezTo>
                <a:cubicBezTo>
                  <a:pt x="-45416" y="610627"/>
                  <a:pt x="-109023" y="195369"/>
                  <a:pt x="234717" y="121811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9808" y="2889329"/>
            <a:ext cx="1038851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80137" y="1977271"/>
            <a:ext cx="49355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187184" y="3847639"/>
            <a:ext cx="40211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75906" y="3967491"/>
            <a:ext cx="3257182" cy="63354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1" name="文本框 20"/>
          <p:cNvSpPr txBox="1"/>
          <p:nvPr/>
        </p:nvSpPr>
        <p:spPr>
          <a:xfrm>
            <a:off x="6420255" y="27422"/>
            <a:ext cx="49335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Y- position: no meaning;</a:t>
            </a:r>
            <a:endParaRPr kumimoji="1" lang="zh-CN" alt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Width: </a:t>
            </a:r>
            <a:r>
              <a:rPr kumimoji="1" lang="en-US" altLang="zh-CN" dirty="0" smtClean="0"/>
              <a:t>number of documents</a:t>
            </a:r>
          </a:p>
        </p:txBody>
      </p:sp>
      <p:cxnSp>
        <p:nvCxnSpPr>
          <p:cNvPr id="20" name="直线箭头连接符 19"/>
          <p:cNvCxnSpPr/>
          <p:nvPr/>
        </p:nvCxnSpPr>
        <p:spPr>
          <a:xfrm>
            <a:off x="3398467" y="4824917"/>
            <a:ext cx="0" cy="311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箭头连接符 31"/>
          <p:cNvCxnSpPr/>
          <p:nvPr/>
        </p:nvCxnSpPr>
        <p:spPr>
          <a:xfrm flipH="1" flipV="1">
            <a:off x="3398467" y="5448514"/>
            <a:ext cx="6217" cy="455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3311946" y="4254253"/>
            <a:ext cx="1977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Less documents about topic 1 at this time point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570419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13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1880754" y="4631943"/>
            <a:ext cx="7650854" cy="13401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47431 w 10903558"/>
              <a:gd name="connsiteY0" fmla="*/ 134479 h 879546"/>
              <a:gd name="connsiteX1" fmla="*/ 2208380 w 10903558"/>
              <a:gd name="connsiteY1" fmla="*/ 257336 h 879546"/>
              <a:gd name="connsiteX2" fmla="*/ 2740963 w 10903558"/>
              <a:gd name="connsiteY2" fmla="*/ 17748 h 879546"/>
              <a:gd name="connsiteX3" fmla="*/ 3382989 w 10903558"/>
              <a:gd name="connsiteY3" fmla="*/ 17748 h 879546"/>
              <a:gd name="connsiteX4" fmla="*/ 3791550 w 10903558"/>
              <a:gd name="connsiteY4" fmla="*/ 17748 h 879546"/>
              <a:gd name="connsiteX5" fmla="*/ 4783771 w 10903558"/>
              <a:gd name="connsiteY5" fmla="*/ 56657 h 879546"/>
              <a:gd name="connsiteX6" fmla="*/ 8558103 w 10903558"/>
              <a:gd name="connsiteY6" fmla="*/ 76115 h 879546"/>
              <a:gd name="connsiteX7" fmla="*/ 10698189 w 10903558"/>
              <a:gd name="connsiteY7" fmla="*/ 56658 h 879546"/>
              <a:gd name="connsiteX8" fmla="*/ 10834376 w 10903558"/>
              <a:gd name="connsiteY8" fmla="*/ 115025 h 879546"/>
              <a:gd name="connsiteX9" fmla="*/ 10853831 w 10903558"/>
              <a:gd name="connsiteY9" fmla="*/ 795961 h 879546"/>
              <a:gd name="connsiteX10" fmla="*/ 10853831 w 10903558"/>
              <a:gd name="connsiteY10" fmla="*/ 873782 h 879546"/>
              <a:gd name="connsiteX11" fmla="*/ 10192350 w 10903558"/>
              <a:gd name="connsiteY11" fmla="*/ 873782 h 879546"/>
              <a:gd name="connsiteX12" fmla="*/ 7799346 w 10903558"/>
              <a:gd name="connsiteY12" fmla="*/ 873782 h 879546"/>
              <a:gd name="connsiteX13" fmla="*/ 6884946 w 10903558"/>
              <a:gd name="connsiteY13" fmla="*/ 854327 h 879546"/>
              <a:gd name="connsiteX14" fmla="*/ 6165099 w 10903558"/>
              <a:gd name="connsiteY14" fmla="*/ 834872 h 879546"/>
              <a:gd name="connsiteX15" fmla="*/ 5581440 w 10903558"/>
              <a:gd name="connsiteY15" fmla="*/ 834871 h 879546"/>
              <a:gd name="connsiteX16" fmla="*/ 4667040 w 10903558"/>
              <a:gd name="connsiteY16" fmla="*/ 873783 h 879546"/>
              <a:gd name="connsiteX17" fmla="*/ 3986103 w 10903558"/>
              <a:gd name="connsiteY17" fmla="*/ 873782 h 879546"/>
              <a:gd name="connsiteX18" fmla="*/ 3577542 w 10903558"/>
              <a:gd name="connsiteY18" fmla="*/ 854326 h 879546"/>
              <a:gd name="connsiteX19" fmla="*/ 3168980 w 10903558"/>
              <a:gd name="connsiteY19" fmla="*/ 854326 h 879546"/>
              <a:gd name="connsiteX20" fmla="*/ 2565865 w 10903558"/>
              <a:gd name="connsiteY20" fmla="*/ 834872 h 879546"/>
              <a:gd name="connsiteX21" fmla="*/ 1807108 w 10903558"/>
              <a:gd name="connsiteY21" fmla="*/ 815417 h 879546"/>
              <a:gd name="connsiteX22" fmla="*/ 145938 w 10903558"/>
              <a:gd name="connsiteY22" fmla="*/ 698685 h 879546"/>
              <a:gd name="connsiteX23" fmla="*/ 147431 w 10903558"/>
              <a:gd name="connsiteY23" fmla="*/ 134479 h 879546"/>
              <a:gd name="connsiteX0" fmla="*/ 147432 w 10903559"/>
              <a:gd name="connsiteY0" fmla="*/ 121811 h 866878"/>
              <a:gd name="connsiteX1" fmla="*/ 2208381 w 10903559"/>
              <a:gd name="connsiteY1" fmla="*/ 244668 h 866878"/>
              <a:gd name="connsiteX2" fmla="*/ 2813958 w 10903559"/>
              <a:gd name="connsiteY2" fmla="*/ 47413 h 866878"/>
              <a:gd name="connsiteX3" fmla="*/ 3382990 w 10903559"/>
              <a:gd name="connsiteY3" fmla="*/ 5080 h 866878"/>
              <a:gd name="connsiteX4" fmla="*/ 3791551 w 10903559"/>
              <a:gd name="connsiteY4" fmla="*/ 5080 h 866878"/>
              <a:gd name="connsiteX5" fmla="*/ 4783772 w 10903559"/>
              <a:gd name="connsiteY5" fmla="*/ 43989 h 866878"/>
              <a:gd name="connsiteX6" fmla="*/ 8558104 w 10903559"/>
              <a:gd name="connsiteY6" fmla="*/ 63447 h 866878"/>
              <a:gd name="connsiteX7" fmla="*/ 10698190 w 10903559"/>
              <a:gd name="connsiteY7" fmla="*/ 43990 h 866878"/>
              <a:gd name="connsiteX8" fmla="*/ 10834377 w 10903559"/>
              <a:gd name="connsiteY8" fmla="*/ 102357 h 866878"/>
              <a:gd name="connsiteX9" fmla="*/ 10853832 w 10903559"/>
              <a:gd name="connsiteY9" fmla="*/ 783293 h 866878"/>
              <a:gd name="connsiteX10" fmla="*/ 10853832 w 10903559"/>
              <a:gd name="connsiteY10" fmla="*/ 861114 h 866878"/>
              <a:gd name="connsiteX11" fmla="*/ 10192351 w 10903559"/>
              <a:gd name="connsiteY11" fmla="*/ 861114 h 866878"/>
              <a:gd name="connsiteX12" fmla="*/ 7799347 w 10903559"/>
              <a:gd name="connsiteY12" fmla="*/ 861114 h 866878"/>
              <a:gd name="connsiteX13" fmla="*/ 6884947 w 10903559"/>
              <a:gd name="connsiteY13" fmla="*/ 841659 h 866878"/>
              <a:gd name="connsiteX14" fmla="*/ 6165100 w 10903559"/>
              <a:gd name="connsiteY14" fmla="*/ 822204 h 866878"/>
              <a:gd name="connsiteX15" fmla="*/ 5581441 w 10903559"/>
              <a:gd name="connsiteY15" fmla="*/ 822203 h 866878"/>
              <a:gd name="connsiteX16" fmla="*/ 4667041 w 10903559"/>
              <a:gd name="connsiteY16" fmla="*/ 861115 h 866878"/>
              <a:gd name="connsiteX17" fmla="*/ 3986104 w 10903559"/>
              <a:gd name="connsiteY17" fmla="*/ 861114 h 866878"/>
              <a:gd name="connsiteX18" fmla="*/ 3577543 w 10903559"/>
              <a:gd name="connsiteY18" fmla="*/ 841658 h 866878"/>
              <a:gd name="connsiteX19" fmla="*/ 3168981 w 10903559"/>
              <a:gd name="connsiteY19" fmla="*/ 841658 h 866878"/>
              <a:gd name="connsiteX20" fmla="*/ 2565866 w 10903559"/>
              <a:gd name="connsiteY20" fmla="*/ 822204 h 866878"/>
              <a:gd name="connsiteX21" fmla="*/ 1807109 w 10903559"/>
              <a:gd name="connsiteY21" fmla="*/ 802749 h 866878"/>
              <a:gd name="connsiteX22" fmla="*/ 145939 w 10903559"/>
              <a:gd name="connsiteY22" fmla="*/ 686017 h 866878"/>
              <a:gd name="connsiteX23" fmla="*/ 147432 w 10903559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53151 w 10990844"/>
              <a:gd name="connsiteY20" fmla="*/ 822204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799325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3356"/>
              <a:gd name="connsiteY0" fmla="*/ 383828 h 1128895"/>
              <a:gd name="connsiteX1" fmla="*/ 2295666 w 10993356"/>
              <a:gd name="connsiteY1" fmla="*/ 506685 h 1128895"/>
              <a:gd name="connsiteX2" fmla="*/ 2901243 w 10993356"/>
              <a:gd name="connsiteY2" fmla="*/ 309430 h 1128895"/>
              <a:gd name="connsiteX3" fmla="*/ 3470275 w 10993356"/>
              <a:gd name="connsiteY3" fmla="*/ 267097 h 1128895"/>
              <a:gd name="connsiteX4" fmla="*/ 3878836 w 10993356"/>
              <a:gd name="connsiteY4" fmla="*/ 267097 h 1128895"/>
              <a:gd name="connsiteX5" fmla="*/ 4871057 w 10993356"/>
              <a:gd name="connsiteY5" fmla="*/ 306006 h 1128895"/>
              <a:gd name="connsiteX6" fmla="*/ 8600852 w 10993356"/>
              <a:gd name="connsiteY6" fmla="*/ 0 h 1128895"/>
              <a:gd name="connsiteX7" fmla="*/ 10785475 w 10993356"/>
              <a:gd name="connsiteY7" fmla="*/ 306007 h 1128895"/>
              <a:gd name="connsiteX8" fmla="*/ 10921662 w 10993356"/>
              <a:gd name="connsiteY8" fmla="*/ 364374 h 1128895"/>
              <a:gd name="connsiteX9" fmla="*/ 10941117 w 10993356"/>
              <a:gd name="connsiteY9" fmla="*/ 1045310 h 1128895"/>
              <a:gd name="connsiteX10" fmla="*/ 10941117 w 10993356"/>
              <a:gd name="connsiteY10" fmla="*/ 1123131 h 1128895"/>
              <a:gd name="connsiteX11" fmla="*/ 10279636 w 10993356"/>
              <a:gd name="connsiteY11" fmla="*/ 1123131 h 1128895"/>
              <a:gd name="connsiteX12" fmla="*/ 7886632 w 10993356"/>
              <a:gd name="connsiteY12" fmla="*/ 1123131 h 1128895"/>
              <a:gd name="connsiteX13" fmla="*/ 6972232 w 10993356"/>
              <a:gd name="connsiteY13" fmla="*/ 1103676 h 1128895"/>
              <a:gd name="connsiteX14" fmla="*/ 6252385 w 10993356"/>
              <a:gd name="connsiteY14" fmla="*/ 1084221 h 1128895"/>
              <a:gd name="connsiteX15" fmla="*/ 5668726 w 10993356"/>
              <a:gd name="connsiteY15" fmla="*/ 1084220 h 1128895"/>
              <a:gd name="connsiteX16" fmla="*/ 4754326 w 10993356"/>
              <a:gd name="connsiteY16" fmla="*/ 1123132 h 1128895"/>
              <a:gd name="connsiteX17" fmla="*/ 4073389 w 10993356"/>
              <a:gd name="connsiteY17" fmla="*/ 1123131 h 1128895"/>
              <a:gd name="connsiteX18" fmla="*/ 3664828 w 10993356"/>
              <a:gd name="connsiteY18" fmla="*/ 1103675 h 1128895"/>
              <a:gd name="connsiteX19" fmla="*/ 3256266 w 10993356"/>
              <a:gd name="connsiteY19" fmla="*/ 1061342 h 1128895"/>
              <a:gd name="connsiteX20" fmla="*/ 2616655 w 10993356"/>
              <a:gd name="connsiteY20" fmla="*/ 897954 h 1128895"/>
              <a:gd name="connsiteX21" fmla="*/ 1906558 w 10993356"/>
              <a:gd name="connsiteY21" fmla="*/ 836166 h 1128895"/>
              <a:gd name="connsiteX22" fmla="*/ 233224 w 10993356"/>
              <a:gd name="connsiteY22" fmla="*/ 948034 h 1128895"/>
              <a:gd name="connsiteX23" fmla="*/ 234717 w 10993356"/>
              <a:gd name="connsiteY23" fmla="*/ 383828 h 1128895"/>
              <a:gd name="connsiteX0" fmla="*/ 234717 w 10993355"/>
              <a:gd name="connsiteY0" fmla="*/ 383828 h 1340107"/>
              <a:gd name="connsiteX1" fmla="*/ 2295666 w 10993355"/>
              <a:gd name="connsiteY1" fmla="*/ 506685 h 1340107"/>
              <a:gd name="connsiteX2" fmla="*/ 2901243 w 10993355"/>
              <a:gd name="connsiteY2" fmla="*/ 309430 h 1340107"/>
              <a:gd name="connsiteX3" fmla="*/ 3470275 w 10993355"/>
              <a:gd name="connsiteY3" fmla="*/ 267097 h 1340107"/>
              <a:gd name="connsiteX4" fmla="*/ 3878836 w 10993355"/>
              <a:gd name="connsiteY4" fmla="*/ 267097 h 1340107"/>
              <a:gd name="connsiteX5" fmla="*/ 4871057 w 10993355"/>
              <a:gd name="connsiteY5" fmla="*/ 306006 h 1340107"/>
              <a:gd name="connsiteX6" fmla="*/ 8600852 w 10993355"/>
              <a:gd name="connsiteY6" fmla="*/ 0 h 1340107"/>
              <a:gd name="connsiteX7" fmla="*/ 10785475 w 10993355"/>
              <a:gd name="connsiteY7" fmla="*/ 306007 h 1340107"/>
              <a:gd name="connsiteX8" fmla="*/ 10921662 w 10993355"/>
              <a:gd name="connsiteY8" fmla="*/ 364374 h 1340107"/>
              <a:gd name="connsiteX9" fmla="*/ 10941117 w 10993355"/>
              <a:gd name="connsiteY9" fmla="*/ 1045310 h 1340107"/>
              <a:gd name="connsiteX10" fmla="*/ 10941117 w 10993355"/>
              <a:gd name="connsiteY10" fmla="*/ 1123131 h 1340107"/>
              <a:gd name="connsiteX11" fmla="*/ 10279636 w 10993355"/>
              <a:gd name="connsiteY11" fmla="*/ 1123131 h 1340107"/>
              <a:gd name="connsiteX12" fmla="*/ 8666054 w 10993355"/>
              <a:gd name="connsiteY12" fmla="*/ 1340107 h 1340107"/>
              <a:gd name="connsiteX13" fmla="*/ 6972232 w 10993355"/>
              <a:gd name="connsiteY13" fmla="*/ 1103676 h 1340107"/>
              <a:gd name="connsiteX14" fmla="*/ 6252385 w 10993355"/>
              <a:gd name="connsiteY14" fmla="*/ 1084221 h 1340107"/>
              <a:gd name="connsiteX15" fmla="*/ 5668726 w 10993355"/>
              <a:gd name="connsiteY15" fmla="*/ 1084220 h 1340107"/>
              <a:gd name="connsiteX16" fmla="*/ 4754326 w 10993355"/>
              <a:gd name="connsiteY16" fmla="*/ 1123132 h 1340107"/>
              <a:gd name="connsiteX17" fmla="*/ 4073389 w 10993355"/>
              <a:gd name="connsiteY17" fmla="*/ 1123131 h 1340107"/>
              <a:gd name="connsiteX18" fmla="*/ 3664828 w 10993355"/>
              <a:gd name="connsiteY18" fmla="*/ 1103675 h 1340107"/>
              <a:gd name="connsiteX19" fmla="*/ 3256266 w 10993355"/>
              <a:gd name="connsiteY19" fmla="*/ 1061342 h 1340107"/>
              <a:gd name="connsiteX20" fmla="*/ 2616655 w 10993355"/>
              <a:gd name="connsiteY20" fmla="*/ 897954 h 1340107"/>
              <a:gd name="connsiteX21" fmla="*/ 1906558 w 10993355"/>
              <a:gd name="connsiteY21" fmla="*/ 836166 h 1340107"/>
              <a:gd name="connsiteX22" fmla="*/ 233224 w 10993355"/>
              <a:gd name="connsiteY22" fmla="*/ 948034 h 1340107"/>
              <a:gd name="connsiteX23" fmla="*/ 234717 w 10993355"/>
              <a:gd name="connsiteY23" fmla="*/ 383828 h 1340107"/>
              <a:gd name="connsiteX0" fmla="*/ 234717 w 10993355"/>
              <a:gd name="connsiteY0" fmla="*/ 383828 h 1340634"/>
              <a:gd name="connsiteX1" fmla="*/ 2295666 w 10993355"/>
              <a:gd name="connsiteY1" fmla="*/ 506685 h 1340634"/>
              <a:gd name="connsiteX2" fmla="*/ 2901243 w 10993355"/>
              <a:gd name="connsiteY2" fmla="*/ 309430 h 1340634"/>
              <a:gd name="connsiteX3" fmla="*/ 3470275 w 10993355"/>
              <a:gd name="connsiteY3" fmla="*/ 267097 h 1340634"/>
              <a:gd name="connsiteX4" fmla="*/ 3878836 w 10993355"/>
              <a:gd name="connsiteY4" fmla="*/ 267097 h 1340634"/>
              <a:gd name="connsiteX5" fmla="*/ 4871057 w 10993355"/>
              <a:gd name="connsiteY5" fmla="*/ 306006 h 1340634"/>
              <a:gd name="connsiteX6" fmla="*/ 8600852 w 10993355"/>
              <a:gd name="connsiteY6" fmla="*/ 0 h 1340634"/>
              <a:gd name="connsiteX7" fmla="*/ 10785475 w 10993355"/>
              <a:gd name="connsiteY7" fmla="*/ 306007 h 1340634"/>
              <a:gd name="connsiteX8" fmla="*/ 10921662 w 10993355"/>
              <a:gd name="connsiteY8" fmla="*/ 364374 h 1340634"/>
              <a:gd name="connsiteX9" fmla="*/ 10941117 w 10993355"/>
              <a:gd name="connsiteY9" fmla="*/ 1045310 h 1340634"/>
              <a:gd name="connsiteX10" fmla="*/ 10941117 w 10993355"/>
              <a:gd name="connsiteY10" fmla="*/ 1123131 h 1340634"/>
              <a:gd name="connsiteX11" fmla="*/ 10279636 w 10993355"/>
              <a:gd name="connsiteY11" fmla="*/ 1123131 h 1340634"/>
              <a:gd name="connsiteX12" fmla="*/ 8666054 w 10993355"/>
              <a:gd name="connsiteY12" fmla="*/ 1340107 h 1340634"/>
              <a:gd name="connsiteX13" fmla="*/ 7328539 w 10993355"/>
              <a:gd name="connsiteY13" fmla="*/ 1181168 h 1340634"/>
              <a:gd name="connsiteX14" fmla="*/ 6252385 w 10993355"/>
              <a:gd name="connsiteY14" fmla="*/ 1084221 h 1340634"/>
              <a:gd name="connsiteX15" fmla="*/ 5668726 w 10993355"/>
              <a:gd name="connsiteY15" fmla="*/ 1084220 h 1340634"/>
              <a:gd name="connsiteX16" fmla="*/ 4754326 w 10993355"/>
              <a:gd name="connsiteY16" fmla="*/ 1123132 h 1340634"/>
              <a:gd name="connsiteX17" fmla="*/ 4073389 w 10993355"/>
              <a:gd name="connsiteY17" fmla="*/ 1123131 h 1340634"/>
              <a:gd name="connsiteX18" fmla="*/ 3664828 w 10993355"/>
              <a:gd name="connsiteY18" fmla="*/ 1103675 h 1340634"/>
              <a:gd name="connsiteX19" fmla="*/ 3256266 w 10993355"/>
              <a:gd name="connsiteY19" fmla="*/ 1061342 h 1340634"/>
              <a:gd name="connsiteX20" fmla="*/ 2616655 w 10993355"/>
              <a:gd name="connsiteY20" fmla="*/ 897954 h 1340634"/>
              <a:gd name="connsiteX21" fmla="*/ 1906558 w 10993355"/>
              <a:gd name="connsiteY21" fmla="*/ 836166 h 1340634"/>
              <a:gd name="connsiteX22" fmla="*/ 233224 w 10993355"/>
              <a:gd name="connsiteY22" fmla="*/ 948034 h 1340634"/>
              <a:gd name="connsiteX23" fmla="*/ 234717 w 10993355"/>
              <a:gd name="connsiteY23" fmla="*/ 383828 h 1340634"/>
              <a:gd name="connsiteX0" fmla="*/ 234717 w 10993355"/>
              <a:gd name="connsiteY0" fmla="*/ 383828 h 1340109"/>
              <a:gd name="connsiteX1" fmla="*/ 2295666 w 10993355"/>
              <a:gd name="connsiteY1" fmla="*/ 506685 h 1340109"/>
              <a:gd name="connsiteX2" fmla="*/ 2901243 w 10993355"/>
              <a:gd name="connsiteY2" fmla="*/ 309430 h 1340109"/>
              <a:gd name="connsiteX3" fmla="*/ 3470275 w 10993355"/>
              <a:gd name="connsiteY3" fmla="*/ 267097 h 1340109"/>
              <a:gd name="connsiteX4" fmla="*/ 3878836 w 10993355"/>
              <a:gd name="connsiteY4" fmla="*/ 267097 h 1340109"/>
              <a:gd name="connsiteX5" fmla="*/ 4871057 w 10993355"/>
              <a:gd name="connsiteY5" fmla="*/ 306006 h 1340109"/>
              <a:gd name="connsiteX6" fmla="*/ 8600852 w 10993355"/>
              <a:gd name="connsiteY6" fmla="*/ 0 h 1340109"/>
              <a:gd name="connsiteX7" fmla="*/ 10785475 w 10993355"/>
              <a:gd name="connsiteY7" fmla="*/ 306007 h 1340109"/>
              <a:gd name="connsiteX8" fmla="*/ 10921662 w 10993355"/>
              <a:gd name="connsiteY8" fmla="*/ 364374 h 1340109"/>
              <a:gd name="connsiteX9" fmla="*/ 10941117 w 10993355"/>
              <a:gd name="connsiteY9" fmla="*/ 1045310 h 1340109"/>
              <a:gd name="connsiteX10" fmla="*/ 10941117 w 10993355"/>
              <a:gd name="connsiteY10" fmla="*/ 1123131 h 1340109"/>
              <a:gd name="connsiteX11" fmla="*/ 10301906 w 10993355"/>
              <a:gd name="connsiteY11" fmla="*/ 1185124 h 1340109"/>
              <a:gd name="connsiteX12" fmla="*/ 8666054 w 10993355"/>
              <a:gd name="connsiteY12" fmla="*/ 1340107 h 1340109"/>
              <a:gd name="connsiteX13" fmla="*/ 7328539 w 10993355"/>
              <a:gd name="connsiteY13" fmla="*/ 1181168 h 1340109"/>
              <a:gd name="connsiteX14" fmla="*/ 6252385 w 10993355"/>
              <a:gd name="connsiteY14" fmla="*/ 1084221 h 1340109"/>
              <a:gd name="connsiteX15" fmla="*/ 5668726 w 10993355"/>
              <a:gd name="connsiteY15" fmla="*/ 1084220 h 1340109"/>
              <a:gd name="connsiteX16" fmla="*/ 4754326 w 10993355"/>
              <a:gd name="connsiteY16" fmla="*/ 1123132 h 1340109"/>
              <a:gd name="connsiteX17" fmla="*/ 4073389 w 10993355"/>
              <a:gd name="connsiteY17" fmla="*/ 1123131 h 1340109"/>
              <a:gd name="connsiteX18" fmla="*/ 3664828 w 10993355"/>
              <a:gd name="connsiteY18" fmla="*/ 1103675 h 1340109"/>
              <a:gd name="connsiteX19" fmla="*/ 3256266 w 10993355"/>
              <a:gd name="connsiteY19" fmla="*/ 1061342 h 1340109"/>
              <a:gd name="connsiteX20" fmla="*/ 2616655 w 10993355"/>
              <a:gd name="connsiteY20" fmla="*/ 897954 h 1340109"/>
              <a:gd name="connsiteX21" fmla="*/ 1906558 w 10993355"/>
              <a:gd name="connsiteY21" fmla="*/ 836166 h 1340109"/>
              <a:gd name="connsiteX22" fmla="*/ 233224 w 10993355"/>
              <a:gd name="connsiteY22" fmla="*/ 948034 h 1340109"/>
              <a:gd name="connsiteX23" fmla="*/ 234717 w 10993355"/>
              <a:gd name="connsiteY23" fmla="*/ 383828 h 134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93355" h="1340109">
                <a:moveTo>
                  <a:pt x="234717" y="383828"/>
                </a:moveTo>
                <a:cubicBezTo>
                  <a:pt x="578457" y="310270"/>
                  <a:pt x="1851245" y="519085"/>
                  <a:pt x="2295666" y="506685"/>
                </a:cubicBezTo>
                <a:cubicBezTo>
                  <a:pt x="2740087" y="494285"/>
                  <a:pt x="2705475" y="349361"/>
                  <a:pt x="2901243" y="309430"/>
                </a:cubicBezTo>
                <a:cubicBezTo>
                  <a:pt x="3097011" y="269499"/>
                  <a:pt x="3307343" y="274152"/>
                  <a:pt x="3470275" y="267097"/>
                </a:cubicBezTo>
                <a:cubicBezTo>
                  <a:pt x="3633207" y="260042"/>
                  <a:pt x="3645372" y="260612"/>
                  <a:pt x="3878836" y="267097"/>
                </a:cubicBezTo>
                <a:cubicBezTo>
                  <a:pt x="4112300" y="273582"/>
                  <a:pt x="4084054" y="350522"/>
                  <a:pt x="4871057" y="306006"/>
                </a:cubicBezTo>
                <a:cubicBezTo>
                  <a:pt x="5658060" y="261490"/>
                  <a:pt x="7357587" y="102002"/>
                  <a:pt x="8600852" y="0"/>
                </a:cubicBezTo>
                <a:lnTo>
                  <a:pt x="10785475" y="306007"/>
                </a:lnTo>
                <a:cubicBezTo>
                  <a:pt x="11172277" y="366736"/>
                  <a:pt x="10895722" y="241157"/>
                  <a:pt x="10921662" y="364374"/>
                </a:cubicBezTo>
                <a:cubicBezTo>
                  <a:pt x="10947602" y="487591"/>
                  <a:pt x="10937875" y="918851"/>
                  <a:pt x="10941117" y="1045310"/>
                </a:cubicBezTo>
                <a:cubicBezTo>
                  <a:pt x="10944359" y="1171769"/>
                  <a:pt x="11047652" y="1099829"/>
                  <a:pt x="10941117" y="1123131"/>
                </a:cubicBezTo>
                <a:cubicBezTo>
                  <a:pt x="10834582" y="1146433"/>
                  <a:pt x="10681083" y="1148961"/>
                  <a:pt x="10301906" y="1185124"/>
                </a:cubicBezTo>
                <a:cubicBezTo>
                  <a:pt x="9922729" y="1221287"/>
                  <a:pt x="9161615" y="1340766"/>
                  <a:pt x="8666054" y="1340107"/>
                </a:cubicBezTo>
                <a:cubicBezTo>
                  <a:pt x="8170493" y="1339448"/>
                  <a:pt x="7730817" y="1223816"/>
                  <a:pt x="7328539" y="1181168"/>
                </a:cubicBezTo>
                <a:cubicBezTo>
                  <a:pt x="6926261" y="1138520"/>
                  <a:pt x="6529020" y="1100379"/>
                  <a:pt x="6252385" y="1084221"/>
                </a:cubicBezTo>
                <a:cubicBezTo>
                  <a:pt x="5975750" y="1068063"/>
                  <a:pt x="5918402" y="1077735"/>
                  <a:pt x="5668726" y="1084220"/>
                </a:cubicBezTo>
                <a:cubicBezTo>
                  <a:pt x="5419050" y="1090705"/>
                  <a:pt x="5059126" y="1110161"/>
                  <a:pt x="4754326" y="1123132"/>
                </a:cubicBezTo>
                <a:cubicBezTo>
                  <a:pt x="4488437" y="1129617"/>
                  <a:pt x="4254972" y="1126374"/>
                  <a:pt x="4073389" y="1123131"/>
                </a:cubicBezTo>
                <a:cubicBezTo>
                  <a:pt x="3891806" y="1119888"/>
                  <a:pt x="3801015" y="1113973"/>
                  <a:pt x="3664828" y="1103675"/>
                </a:cubicBezTo>
                <a:cubicBezTo>
                  <a:pt x="3528641" y="1093377"/>
                  <a:pt x="3430961" y="1095629"/>
                  <a:pt x="3256266" y="1061342"/>
                </a:cubicBezTo>
                <a:cubicBezTo>
                  <a:pt x="3081571" y="1027055"/>
                  <a:pt x="2841606" y="935483"/>
                  <a:pt x="2616655" y="897954"/>
                </a:cubicBezTo>
                <a:cubicBezTo>
                  <a:pt x="2391704" y="860425"/>
                  <a:pt x="2198388" y="826438"/>
                  <a:pt x="1906558" y="836166"/>
                </a:cubicBezTo>
                <a:cubicBezTo>
                  <a:pt x="1614728" y="845894"/>
                  <a:pt x="511864" y="1023424"/>
                  <a:pt x="233224" y="948034"/>
                </a:cubicBezTo>
                <a:cubicBezTo>
                  <a:pt x="-45416" y="872644"/>
                  <a:pt x="-109023" y="457386"/>
                  <a:pt x="234717" y="383828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9808" y="2889329"/>
            <a:ext cx="1038851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80137" y="1977271"/>
            <a:ext cx="49355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187184" y="3847639"/>
            <a:ext cx="40211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75906" y="3967491"/>
            <a:ext cx="3257182" cy="63354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1" name="文本框 20"/>
          <p:cNvSpPr txBox="1"/>
          <p:nvPr/>
        </p:nvSpPr>
        <p:spPr>
          <a:xfrm>
            <a:off x="6420255" y="27422"/>
            <a:ext cx="49335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Y- position: no meaning;</a:t>
            </a:r>
            <a:endParaRPr kumimoji="1" lang="zh-CN" alt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Width: </a:t>
            </a:r>
            <a:r>
              <a:rPr kumimoji="1" lang="en-US" altLang="zh-CN" dirty="0" smtClean="0"/>
              <a:t>number of documents</a:t>
            </a:r>
          </a:p>
        </p:txBody>
      </p:sp>
      <p:cxnSp>
        <p:nvCxnSpPr>
          <p:cNvPr id="20" name="直线箭头连接符 19"/>
          <p:cNvCxnSpPr/>
          <p:nvPr/>
        </p:nvCxnSpPr>
        <p:spPr>
          <a:xfrm>
            <a:off x="3398467" y="4824917"/>
            <a:ext cx="0" cy="311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箭头连接符 31"/>
          <p:cNvCxnSpPr/>
          <p:nvPr/>
        </p:nvCxnSpPr>
        <p:spPr>
          <a:xfrm flipH="1" flipV="1">
            <a:off x="3398467" y="5448514"/>
            <a:ext cx="6217" cy="455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3311946" y="4254253"/>
            <a:ext cx="1977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Less documents about topic 1 at this time point</a:t>
            </a:r>
            <a:endParaRPr kumimoji="1" lang="zh-CN" altLang="en-US" dirty="0"/>
          </a:p>
        </p:txBody>
      </p:sp>
      <p:cxnSp>
        <p:nvCxnSpPr>
          <p:cNvPr id="34" name="直线箭头连接符 33"/>
          <p:cNvCxnSpPr/>
          <p:nvPr/>
        </p:nvCxnSpPr>
        <p:spPr>
          <a:xfrm>
            <a:off x="7834279" y="5682909"/>
            <a:ext cx="0" cy="311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箭头连接符 34"/>
          <p:cNvCxnSpPr/>
          <p:nvPr/>
        </p:nvCxnSpPr>
        <p:spPr>
          <a:xfrm flipH="1" flipV="1">
            <a:off x="7826365" y="4668319"/>
            <a:ext cx="6217" cy="455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7528182" y="4823401"/>
            <a:ext cx="1977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more documents about topic 1 at this time point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02704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14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1996226" y="4631943"/>
            <a:ext cx="7535382" cy="13401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47431 w 10903558"/>
              <a:gd name="connsiteY0" fmla="*/ 134479 h 879546"/>
              <a:gd name="connsiteX1" fmla="*/ 2208380 w 10903558"/>
              <a:gd name="connsiteY1" fmla="*/ 257336 h 879546"/>
              <a:gd name="connsiteX2" fmla="*/ 2740963 w 10903558"/>
              <a:gd name="connsiteY2" fmla="*/ 17748 h 879546"/>
              <a:gd name="connsiteX3" fmla="*/ 3382989 w 10903558"/>
              <a:gd name="connsiteY3" fmla="*/ 17748 h 879546"/>
              <a:gd name="connsiteX4" fmla="*/ 3791550 w 10903558"/>
              <a:gd name="connsiteY4" fmla="*/ 17748 h 879546"/>
              <a:gd name="connsiteX5" fmla="*/ 4783771 w 10903558"/>
              <a:gd name="connsiteY5" fmla="*/ 56657 h 879546"/>
              <a:gd name="connsiteX6" fmla="*/ 8558103 w 10903558"/>
              <a:gd name="connsiteY6" fmla="*/ 76115 h 879546"/>
              <a:gd name="connsiteX7" fmla="*/ 10698189 w 10903558"/>
              <a:gd name="connsiteY7" fmla="*/ 56658 h 879546"/>
              <a:gd name="connsiteX8" fmla="*/ 10834376 w 10903558"/>
              <a:gd name="connsiteY8" fmla="*/ 115025 h 879546"/>
              <a:gd name="connsiteX9" fmla="*/ 10853831 w 10903558"/>
              <a:gd name="connsiteY9" fmla="*/ 795961 h 879546"/>
              <a:gd name="connsiteX10" fmla="*/ 10853831 w 10903558"/>
              <a:gd name="connsiteY10" fmla="*/ 873782 h 879546"/>
              <a:gd name="connsiteX11" fmla="*/ 10192350 w 10903558"/>
              <a:gd name="connsiteY11" fmla="*/ 873782 h 879546"/>
              <a:gd name="connsiteX12" fmla="*/ 7799346 w 10903558"/>
              <a:gd name="connsiteY12" fmla="*/ 873782 h 879546"/>
              <a:gd name="connsiteX13" fmla="*/ 6884946 w 10903558"/>
              <a:gd name="connsiteY13" fmla="*/ 854327 h 879546"/>
              <a:gd name="connsiteX14" fmla="*/ 6165099 w 10903558"/>
              <a:gd name="connsiteY14" fmla="*/ 834872 h 879546"/>
              <a:gd name="connsiteX15" fmla="*/ 5581440 w 10903558"/>
              <a:gd name="connsiteY15" fmla="*/ 834871 h 879546"/>
              <a:gd name="connsiteX16" fmla="*/ 4667040 w 10903558"/>
              <a:gd name="connsiteY16" fmla="*/ 873783 h 879546"/>
              <a:gd name="connsiteX17" fmla="*/ 3986103 w 10903558"/>
              <a:gd name="connsiteY17" fmla="*/ 873782 h 879546"/>
              <a:gd name="connsiteX18" fmla="*/ 3577542 w 10903558"/>
              <a:gd name="connsiteY18" fmla="*/ 854326 h 879546"/>
              <a:gd name="connsiteX19" fmla="*/ 3168980 w 10903558"/>
              <a:gd name="connsiteY19" fmla="*/ 854326 h 879546"/>
              <a:gd name="connsiteX20" fmla="*/ 2565865 w 10903558"/>
              <a:gd name="connsiteY20" fmla="*/ 834872 h 879546"/>
              <a:gd name="connsiteX21" fmla="*/ 1807108 w 10903558"/>
              <a:gd name="connsiteY21" fmla="*/ 815417 h 879546"/>
              <a:gd name="connsiteX22" fmla="*/ 145938 w 10903558"/>
              <a:gd name="connsiteY22" fmla="*/ 698685 h 879546"/>
              <a:gd name="connsiteX23" fmla="*/ 147431 w 10903558"/>
              <a:gd name="connsiteY23" fmla="*/ 134479 h 879546"/>
              <a:gd name="connsiteX0" fmla="*/ 147432 w 10903559"/>
              <a:gd name="connsiteY0" fmla="*/ 121811 h 866878"/>
              <a:gd name="connsiteX1" fmla="*/ 2208381 w 10903559"/>
              <a:gd name="connsiteY1" fmla="*/ 244668 h 866878"/>
              <a:gd name="connsiteX2" fmla="*/ 2813958 w 10903559"/>
              <a:gd name="connsiteY2" fmla="*/ 47413 h 866878"/>
              <a:gd name="connsiteX3" fmla="*/ 3382990 w 10903559"/>
              <a:gd name="connsiteY3" fmla="*/ 5080 h 866878"/>
              <a:gd name="connsiteX4" fmla="*/ 3791551 w 10903559"/>
              <a:gd name="connsiteY4" fmla="*/ 5080 h 866878"/>
              <a:gd name="connsiteX5" fmla="*/ 4783772 w 10903559"/>
              <a:gd name="connsiteY5" fmla="*/ 43989 h 866878"/>
              <a:gd name="connsiteX6" fmla="*/ 8558104 w 10903559"/>
              <a:gd name="connsiteY6" fmla="*/ 63447 h 866878"/>
              <a:gd name="connsiteX7" fmla="*/ 10698190 w 10903559"/>
              <a:gd name="connsiteY7" fmla="*/ 43990 h 866878"/>
              <a:gd name="connsiteX8" fmla="*/ 10834377 w 10903559"/>
              <a:gd name="connsiteY8" fmla="*/ 102357 h 866878"/>
              <a:gd name="connsiteX9" fmla="*/ 10853832 w 10903559"/>
              <a:gd name="connsiteY9" fmla="*/ 783293 h 866878"/>
              <a:gd name="connsiteX10" fmla="*/ 10853832 w 10903559"/>
              <a:gd name="connsiteY10" fmla="*/ 861114 h 866878"/>
              <a:gd name="connsiteX11" fmla="*/ 10192351 w 10903559"/>
              <a:gd name="connsiteY11" fmla="*/ 861114 h 866878"/>
              <a:gd name="connsiteX12" fmla="*/ 7799347 w 10903559"/>
              <a:gd name="connsiteY12" fmla="*/ 861114 h 866878"/>
              <a:gd name="connsiteX13" fmla="*/ 6884947 w 10903559"/>
              <a:gd name="connsiteY13" fmla="*/ 841659 h 866878"/>
              <a:gd name="connsiteX14" fmla="*/ 6165100 w 10903559"/>
              <a:gd name="connsiteY14" fmla="*/ 822204 h 866878"/>
              <a:gd name="connsiteX15" fmla="*/ 5581441 w 10903559"/>
              <a:gd name="connsiteY15" fmla="*/ 822203 h 866878"/>
              <a:gd name="connsiteX16" fmla="*/ 4667041 w 10903559"/>
              <a:gd name="connsiteY16" fmla="*/ 861115 h 866878"/>
              <a:gd name="connsiteX17" fmla="*/ 3986104 w 10903559"/>
              <a:gd name="connsiteY17" fmla="*/ 861114 h 866878"/>
              <a:gd name="connsiteX18" fmla="*/ 3577543 w 10903559"/>
              <a:gd name="connsiteY18" fmla="*/ 841658 h 866878"/>
              <a:gd name="connsiteX19" fmla="*/ 3168981 w 10903559"/>
              <a:gd name="connsiteY19" fmla="*/ 841658 h 866878"/>
              <a:gd name="connsiteX20" fmla="*/ 2565866 w 10903559"/>
              <a:gd name="connsiteY20" fmla="*/ 822204 h 866878"/>
              <a:gd name="connsiteX21" fmla="*/ 1807109 w 10903559"/>
              <a:gd name="connsiteY21" fmla="*/ 802749 h 866878"/>
              <a:gd name="connsiteX22" fmla="*/ 145939 w 10903559"/>
              <a:gd name="connsiteY22" fmla="*/ 686017 h 866878"/>
              <a:gd name="connsiteX23" fmla="*/ 147432 w 10903559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53151 w 10990844"/>
              <a:gd name="connsiteY20" fmla="*/ 822204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799325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3356"/>
              <a:gd name="connsiteY0" fmla="*/ 383828 h 1128895"/>
              <a:gd name="connsiteX1" fmla="*/ 2295666 w 10993356"/>
              <a:gd name="connsiteY1" fmla="*/ 506685 h 1128895"/>
              <a:gd name="connsiteX2" fmla="*/ 2901243 w 10993356"/>
              <a:gd name="connsiteY2" fmla="*/ 309430 h 1128895"/>
              <a:gd name="connsiteX3" fmla="*/ 3470275 w 10993356"/>
              <a:gd name="connsiteY3" fmla="*/ 267097 h 1128895"/>
              <a:gd name="connsiteX4" fmla="*/ 3878836 w 10993356"/>
              <a:gd name="connsiteY4" fmla="*/ 267097 h 1128895"/>
              <a:gd name="connsiteX5" fmla="*/ 4871057 w 10993356"/>
              <a:gd name="connsiteY5" fmla="*/ 306006 h 1128895"/>
              <a:gd name="connsiteX6" fmla="*/ 8600852 w 10993356"/>
              <a:gd name="connsiteY6" fmla="*/ 0 h 1128895"/>
              <a:gd name="connsiteX7" fmla="*/ 10785475 w 10993356"/>
              <a:gd name="connsiteY7" fmla="*/ 306007 h 1128895"/>
              <a:gd name="connsiteX8" fmla="*/ 10921662 w 10993356"/>
              <a:gd name="connsiteY8" fmla="*/ 364374 h 1128895"/>
              <a:gd name="connsiteX9" fmla="*/ 10941117 w 10993356"/>
              <a:gd name="connsiteY9" fmla="*/ 1045310 h 1128895"/>
              <a:gd name="connsiteX10" fmla="*/ 10941117 w 10993356"/>
              <a:gd name="connsiteY10" fmla="*/ 1123131 h 1128895"/>
              <a:gd name="connsiteX11" fmla="*/ 10279636 w 10993356"/>
              <a:gd name="connsiteY11" fmla="*/ 1123131 h 1128895"/>
              <a:gd name="connsiteX12" fmla="*/ 7886632 w 10993356"/>
              <a:gd name="connsiteY12" fmla="*/ 1123131 h 1128895"/>
              <a:gd name="connsiteX13" fmla="*/ 6972232 w 10993356"/>
              <a:gd name="connsiteY13" fmla="*/ 1103676 h 1128895"/>
              <a:gd name="connsiteX14" fmla="*/ 6252385 w 10993356"/>
              <a:gd name="connsiteY14" fmla="*/ 1084221 h 1128895"/>
              <a:gd name="connsiteX15" fmla="*/ 5668726 w 10993356"/>
              <a:gd name="connsiteY15" fmla="*/ 1084220 h 1128895"/>
              <a:gd name="connsiteX16" fmla="*/ 4754326 w 10993356"/>
              <a:gd name="connsiteY16" fmla="*/ 1123132 h 1128895"/>
              <a:gd name="connsiteX17" fmla="*/ 4073389 w 10993356"/>
              <a:gd name="connsiteY17" fmla="*/ 1123131 h 1128895"/>
              <a:gd name="connsiteX18" fmla="*/ 3664828 w 10993356"/>
              <a:gd name="connsiteY18" fmla="*/ 1103675 h 1128895"/>
              <a:gd name="connsiteX19" fmla="*/ 3256266 w 10993356"/>
              <a:gd name="connsiteY19" fmla="*/ 1061342 h 1128895"/>
              <a:gd name="connsiteX20" fmla="*/ 2616655 w 10993356"/>
              <a:gd name="connsiteY20" fmla="*/ 897954 h 1128895"/>
              <a:gd name="connsiteX21" fmla="*/ 1906558 w 10993356"/>
              <a:gd name="connsiteY21" fmla="*/ 836166 h 1128895"/>
              <a:gd name="connsiteX22" fmla="*/ 233224 w 10993356"/>
              <a:gd name="connsiteY22" fmla="*/ 948034 h 1128895"/>
              <a:gd name="connsiteX23" fmla="*/ 234717 w 10993356"/>
              <a:gd name="connsiteY23" fmla="*/ 383828 h 1128895"/>
              <a:gd name="connsiteX0" fmla="*/ 234717 w 10993355"/>
              <a:gd name="connsiteY0" fmla="*/ 383828 h 1340107"/>
              <a:gd name="connsiteX1" fmla="*/ 2295666 w 10993355"/>
              <a:gd name="connsiteY1" fmla="*/ 506685 h 1340107"/>
              <a:gd name="connsiteX2" fmla="*/ 2901243 w 10993355"/>
              <a:gd name="connsiteY2" fmla="*/ 309430 h 1340107"/>
              <a:gd name="connsiteX3" fmla="*/ 3470275 w 10993355"/>
              <a:gd name="connsiteY3" fmla="*/ 267097 h 1340107"/>
              <a:gd name="connsiteX4" fmla="*/ 3878836 w 10993355"/>
              <a:gd name="connsiteY4" fmla="*/ 267097 h 1340107"/>
              <a:gd name="connsiteX5" fmla="*/ 4871057 w 10993355"/>
              <a:gd name="connsiteY5" fmla="*/ 306006 h 1340107"/>
              <a:gd name="connsiteX6" fmla="*/ 8600852 w 10993355"/>
              <a:gd name="connsiteY6" fmla="*/ 0 h 1340107"/>
              <a:gd name="connsiteX7" fmla="*/ 10785475 w 10993355"/>
              <a:gd name="connsiteY7" fmla="*/ 306007 h 1340107"/>
              <a:gd name="connsiteX8" fmla="*/ 10921662 w 10993355"/>
              <a:gd name="connsiteY8" fmla="*/ 364374 h 1340107"/>
              <a:gd name="connsiteX9" fmla="*/ 10941117 w 10993355"/>
              <a:gd name="connsiteY9" fmla="*/ 1045310 h 1340107"/>
              <a:gd name="connsiteX10" fmla="*/ 10941117 w 10993355"/>
              <a:gd name="connsiteY10" fmla="*/ 1123131 h 1340107"/>
              <a:gd name="connsiteX11" fmla="*/ 10279636 w 10993355"/>
              <a:gd name="connsiteY11" fmla="*/ 1123131 h 1340107"/>
              <a:gd name="connsiteX12" fmla="*/ 8666054 w 10993355"/>
              <a:gd name="connsiteY12" fmla="*/ 1340107 h 1340107"/>
              <a:gd name="connsiteX13" fmla="*/ 6972232 w 10993355"/>
              <a:gd name="connsiteY13" fmla="*/ 1103676 h 1340107"/>
              <a:gd name="connsiteX14" fmla="*/ 6252385 w 10993355"/>
              <a:gd name="connsiteY14" fmla="*/ 1084221 h 1340107"/>
              <a:gd name="connsiteX15" fmla="*/ 5668726 w 10993355"/>
              <a:gd name="connsiteY15" fmla="*/ 1084220 h 1340107"/>
              <a:gd name="connsiteX16" fmla="*/ 4754326 w 10993355"/>
              <a:gd name="connsiteY16" fmla="*/ 1123132 h 1340107"/>
              <a:gd name="connsiteX17" fmla="*/ 4073389 w 10993355"/>
              <a:gd name="connsiteY17" fmla="*/ 1123131 h 1340107"/>
              <a:gd name="connsiteX18" fmla="*/ 3664828 w 10993355"/>
              <a:gd name="connsiteY18" fmla="*/ 1103675 h 1340107"/>
              <a:gd name="connsiteX19" fmla="*/ 3256266 w 10993355"/>
              <a:gd name="connsiteY19" fmla="*/ 1061342 h 1340107"/>
              <a:gd name="connsiteX20" fmla="*/ 2616655 w 10993355"/>
              <a:gd name="connsiteY20" fmla="*/ 897954 h 1340107"/>
              <a:gd name="connsiteX21" fmla="*/ 1906558 w 10993355"/>
              <a:gd name="connsiteY21" fmla="*/ 836166 h 1340107"/>
              <a:gd name="connsiteX22" fmla="*/ 233224 w 10993355"/>
              <a:gd name="connsiteY22" fmla="*/ 948034 h 1340107"/>
              <a:gd name="connsiteX23" fmla="*/ 234717 w 10993355"/>
              <a:gd name="connsiteY23" fmla="*/ 383828 h 1340107"/>
              <a:gd name="connsiteX0" fmla="*/ 234717 w 10993355"/>
              <a:gd name="connsiteY0" fmla="*/ 383828 h 1340634"/>
              <a:gd name="connsiteX1" fmla="*/ 2295666 w 10993355"/>
              <a:gd name="connsiteY1" fmla="*/ 506685 h 1340634"/>
              <a:gd name="connsiteX2" fmla="*/ 2901243 w 10993355"/>
              <a:gd name="connsiteY2" fmla="*/ 309430 h 1340634"/>
              <a:gd name="connsiteX3" fmla="*/ 3470275 w 10993355"/>
              <a:gd name="connsiteY3" fmla="*/ 267097 h 1340634"/>
              <a:gd name="connsiteX4" fmla="*/ 3878836 w 10993355"/>
              <a:gd name="connsiteY4" fmla="*/ 267097 h 1340634"/>
              <a:gd name="connsiteX5" fmla="*/ 4871057 w 10993355"/>
              <a:gd name="connsiteY5" fmla="*/ 306006 h 1340634"/>
              <a:gd name="connsiteX6" fmla="*/ 8600852 w 10993355"/>
              <a:gd name="connsiteY6" fmla="*/ 0 h 1340634"/>
              <a:gd name="connsiteX7" fmla="*/ 10785475 w 10993355"/>
              <a:gd name="connsiteY7" fmla="*/ 306007 h 1340634"/>
              <a:gd name="connsiteX8" fmla="*/ 10921662 w 10993355"/>
              <a:gd name="connsiteY8" fmla="*/ 364374 h 1340634"/>
              <a:gd name="connsiteX9" fmla="*/ 10941117 w 10993355"/>
              <a:gd name="connsiteY9" fmla="*/ 1045310 h 1340634"/>
              <a:gd name="connsiteX10" fmla="*/ 10941117 w 10993355"/>
              <a:gd name="connsiteY10" fmla="*/ 1123131 h 1340634"/>
              <a:gd name="connsiteX11" fmla="*/ 10279636 w 10993355"/>
              <a:gd name="connsiteY11" fmla="*/ 1123131 h 1340634"/>
              <a:gd name="connsiteX12" fmla="*/ 8666054 w 10993355"/>
              <a:gd name="connsiteY12" fmla="*/ 1340107 h 1340634"/>
              <a:gd name="connsiteX13" fmla="*/ 7328539 w 10993355"/>
              <a:gd name="connsiteY13" fmla="*/ 1181168 h 1340634"/>
              <a:gd name="connsiteX14" fmla="*/ 6252385 w 10993355"/>
              <a:gd name="connsiteY14" fmla="*/ 1084221 h 1340634"/>
              <a:gd name="connsiteX15" fmla="*/ 5668726 w 10993355"/>
              <a:gd name="connsiteY15" fmla="*/ 1084220 h 1340634"/>
              <a:gd name="connsiteX16" fmla="*/ 4754326 w 10993355"/>
              <a:gd name="connsiteY16" fmla="*/ 1123132 h 1340634"/>
              <a:gd name="connsiteX17" fmla="*/ 4073389 w 10993355"/>
              <a:gd name="connsiteY17" fmla="*/ 1123131 h 1340634"/>
              <a:gd name="connsiteX18" fmla="*/ 3664828 w 10993355"/>
              <a:gd name="connsiteY18" fmla="*/ 1103675 h 1340634"/>
              <a:gd name="connsiteX19" fmla="*/ 3256266 w 10993355"/>
              <a:gd name="connsiteY19" fmla="*/ 1061342 h 1340634"/>
              <a:gd name="connsiteX20" fmla="*/ 2616655 w 10993355"/>
              <a:gd name="connsiteY20" fmla="*/ 897954 h 1340634"/>
              <a:gd name="connsiteX21" fmla="*/ 1906558 w 10993355"/>
              <a:gd name="connsiteY21" fmla="*/ 836166 h 1340634"/>
              <a:gd name="connsiteX22" fmla="*/ 233224 w 10993355"/>
              <a:gd name="connsiteY22" fmla="*/ 948034 h 1340634"/>
              <a:gd name="connsiteX23" fmla="*/ 234717 w 10993355"/>
              <a:gd name="connsiteY23" fmla="*/ 383828 h 1340634"/>
              <a:gd name="connsiteX0" fmla="*/ 234717 w 10993355"/>
              <a:gd name="connsiteY0" fmla="*/ 383828 h 1340109"/>
              <a:gd name="connsiteX1" fmla="*/ 2295666 w 10993355"/>
              <a:gd name="connsiteY1" fmla="*/ 506685 h 1340109"/>
              <a:gd name="connsiteX2" fmla="*/ 2901243 w 10993355"/>
              <a:gd name="connsiteY2" fmla="*/ 309430 h 1340109"/>
              <a:gd name="connsiteX3" fmla="*/ 3470275 w 10993355"/>
              <a:gd name="connsiteY3" fmla="*/ 267097 h 1340109"/>
              <a:gd name="connsiteX4" fmla="*/ 3878836 w 10993355"/>
              <a:gd name="connsiteY4" fmla="*/ 267097 h 1340109"/>
              <a:gd name="connsiteX5" fmla="*/ 4871057 w 10993355"/>
              <a:gd name="connsiteY5" fmla="*/ 306006 h 1340109"/>
              <a:gd name="connsiteX6" fmla="*/ 8600852 w 10993355"/>
              <a:gd name="connsiteY6" fmla="*/ 0 h 1340109"/>
              <a:gd name="connsiteX7" fmla="*/ 10785475 w 10993355"/>
              <a:gd name="connsiteY7" fmla="*/ 306007 h 1340109"/>
              <a:gd name="connsiteX8" fmla="*/ 10921662 w 10993355"/>
              <a:gd name="connsiteY8" fmla="*/ 364374 h 1340109"/>
              <a:gd name="connsiteX9" fmla="*/ 10941117 w 10993355"/>
              <a:gd name="connsiteY9" fmla="*/ 1045310 h 1340109"/>
              <a:gd name="connsiteX10" fmla="*/ 10941117 w 10993355"/>
              <a:gd name="connsiteY10" fmla="*/ 1123131 h 1340109"/>
              <a:gd name="connsiteX11" fmla="*/ 10301906 w 10993355"/>
              <a:gd name="connsiteY11" fmla="*/ 1185124 h 1340109"/>
              <a:gd name="connsiteX12" fmla="*/ 8666054 w 10993355"/>
              <a:gd name="connsiteY12" fmla="*/ 1340107 h 1340109"/>
              <a:gd name="connsiteX13" fmla="*/ 7328539 w 10993355"/>
              <a:gd name="connsiteY13" fmla="*/ 1181168 h 1340109"/>
              <a:gd name="connsiteX14" fmla="*/ 6252385 w 10993355"/>
              <a:gd name="connsiteY14" fmla="*/ 1084221 h 1340109"/>
              <a:gd name="connsiteX15" fmla="*/ 5668726 w 10993355"/>
              <a:gd name="connsiteY15" fmla="*/ 1084220 h 1340109"/>
              <a:gd name="connsiteX16" fmla="*/ 4754326 w 10993355"/>
              <a:gd name="connsiteY16" fmla="*/ 1123132 h 1340109"/>
              <a:gd name="connsiteX17" fmla="*/ 4073389 w 10993355"/>
              <a:gd name="connsiteY17" fmla="*/ 1123131 h 1340109"/>
              <a:gd name="connsiteX18" fmla="*/ 3664828 w 10993355"/>
              <a:gd name="connsiteY18" fmla="*/ 1103675 h 1340109"/>
              <a:gd name="connsiteX19" fmla="*/ 3256266 w 10993355"/>
              <a:gd name="connsiteY19" fmla="*/ 1061342 h 1340109"/>
              <a:gd name="connsiteX20" fmla="*/ 2616655 w 10993355"/>
              <a:gd name="connsiteY20" fmla="*/ 897954 h 1340109"/>
              <a:gd name="connsiteX21" fmla="*/ 1906558 w 10993355"/>
              <a:gd name="connsiteY21" fmla="*/ 836166 h 1340109"/>
              <a:gd name="connsiteX22" fmla="*/ 233224 w 10993355"/>
              <a:gd name="connsiteY22" fmla="*/ 948034 h 1340109"/>
              <a:gd name="connsiteX23" fmla="*/ 234717 w 10993355"/>
              <a:gd name="connsiteY23" fmla="*/ 383828 h 1340109"/>
              <a:gd name="connsiteX0" fmla="*/ 68798 w 10827436"/>
              <a:gd name="connsiteY0" fmla="*/ 383828 h 1340109"/>
              <a:gd name="connsiteX1" fmla="*/ 2129747 w 10827436"/>
              <a:gd name="connsiteY1" fmla="*/ 506685 h 1340109"/>
              <a:gd name="connsiteX2" fmla="*/ 2735324 w 10827436"/>
              <a:gd name="connsiteY2" fmla="*/ 309430 h 1340109"/>
              <a:gd name="connsiteX3" fmla="*/ 3304356 w 10827436"/>
              <a:gd name="connsiteY3" fmla="*/ 267097 h 1340109"/>
              <a:gd name="connsiteX4" fmla="*/ 3712917 w 10827436"/>
              <a:gd name="connsiteY4" fmla="*/ 267097 h 1340109"/>
              <a:gd name="connsiteX5" fmla="*/ 4705138 w 10827436"/>
              <a:gd name="connsiteY5" fmla="*/ 306006 h 1340109"/>
              <a:gd name="connsiteX6" fmla="*/ 8434933 w 10827436"/>
              <a:gd name="connsiteY6" fmla="*/ 0 h 1340109"/>
              <a:gd name="connsiteX7" fmla="*/ 10619556 w 10827436"/>
              <a:gd name="connsiteY7" fmla="*/ 306007 h 1340109"/>
              <a:gd name="connsiteX8" fmla="*/ 10755743 w 10827436"/>
              <a:gd name="connsiteY8" fmla="*/ 364374 h 1340109"/>
              <a:gd name="connsiteX9" fmla="*/ 10775198 w 10827436"/>
              <a:gd name="connsiteY9" fmla="*/ 1045310 h 1340109"/>
              <a:gd name="connsiteX10" fmla="*/ 10775198 w 10827436"/>
              <a:gd name="connsiteY10" fmla="*/ 1123131 h 1340109"/>
              <a:gd name="connsiteX11" fmla="*/ 10135987 w 10827436"/>
              <a:gd name="connsiteY11" fmla="*/ 1185124 h 1340109"/>
              <a:gd name="connsiteX12" fmla="*/ 8500135 w 10827436"/>
              <a:gd name="connsiteY12" fmla="*/ 1340107 h 1340109"/>
              <a:gd name="connsiteX13" fmla="*/ 7162620 w 10827436"/>
              <a:gd name="connsiteY13" fmla="*/ 1181168 h 1340109"/>
              <a:gd name="connsiteX14" fmla="*/ 6086466 w 10827436"/>
              <a:gd name="connsiteY14" fmla="*/ 1084221 h 1340109"/>
              <a:gd name="connsiteX15" fmla="*/ 5502807 w 10827436"/>
              <a:gd name="connsiteY15" fmla="*/ 1084220 h 1340109"/>
              <a:gd name="connsiteX16" fmla="*/ 4588407 w 10827436"/>
              <a:gd name="connsiteY16" fmla="*/ 1123132 h 1340109"/>
              <a:gd name="connsiteX17" fmla="*/ 3907470 w 10827436"/>
              <a:gd name="connsiteY17" fmla="*/ 1123131 h 1340109"/>
              <a:gd name="connsiteX18" fmla="*/ 3498909 w 10827436"/>
              <a:gd name="connsiteY18" fmla="*/ 1103675 h 1340109"/>
              <a:gd name="connsiteX19" fmla="*/ 3090347 w 10827436"/>
              <a:gd name="connsiteY19" fmla="*/ 1061342 h 1340109"/>
              <a:gd name="connsiteX20" fmla="*/ 2450736 w 10827436"/>
              <a:gd name="connsiteY20" fmla="*/ 897954 h 1340109"/>
              <a:gd name="connsiteX21" fmla="*/ 1740639 w 10827436"/>
              <a:gd name="connsiteY21" fmla="*/ 836166 h 1340109"/>
              <a:gd name="connsiteX22" fmla="*/ 604803 w 10827436"/>
              <a:gd name="connsiteY22" fmla="*/ 594743 h 1340109"/>
              <a:gd name="connsiteX23" fmla="*/ 68798 w 10827436"/>
              <a:gd name="connsiteY23" fmla="*/ 383828 h 134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27436" h="1340109">
                <a:moveTo>
                  <a:pt x="68798" y="383828"/>
                </a:moveTo>
                <a:cubicBezTo>
                  <a:pt x="322955" y="369152"/>
                  <a:pt x="1685326" y="519085"/>
                  <a:pt x="2129747" y="506685"/>
                </a:cubicBezTo>
                <a:cubicBezTo>
                  <a:pt x="2574168" y="494285"/>
                  <a:pt x="2539556" y="349361"/>
                  <a:pt x="2735324" y="309430"/>
                </a:cubicBezTo>
                <a:cubicBezTo>
                  <a:pt x="2931092" y="269499"/>
                  <a:pt x="3141424" y="274152"/>
                  <a:pt x="3304356" y="267097"/>
                </a:cubicBezTo>
                <a:cubicBezTo>
                  <a:pt x="3467288" y="260042"/>
                  <a:pt x="3479453" y="260612"/>
                  <a:pt x="3712917" y="267097"/>
                </a:cubicBezTo>
                <a:cubicBezTo>
                  <a:pt x="3946381" y="273582"/>
                  <a:pt x="3918135" y="350522"/>
                  <a:pt x="4705138" y="306006"/>
                </a:cubicBezTo>
                <a:cubicBezTo>
                  <a:pt x="5492141" y="261490"/>
                  <a:pt x="7191668" y="102002"/>
                  <a:pt x="8434933" y="0"/>
                </a:cubicBezTo>
                <a:lnTo>
                  <a:pt x="10619556" y="306007"/>
                </a:lnTo>
                <a:cubicBezTo>
                  <a:pt x="11006358" y="366736"/>
                  <a:pt x="10729803" y="241157"/>
                  <a:pt x="10755743" y="364374"/>
                </a:cubicBezTo>
                <a:cubicBezTo>
                  <a:pt x="10781683" y="487591"/>
                  <a:pt x="10771956" y="918851"/>
                  <a:pt x="10775198" y="1045310"/>
                </a:cubicBezTo>
                <a:cubicBezTo>
                  <a:pt x="10778440" y="1171769"/>
                  <a:pt x="10881733" y="1099829"/>
                  <a:pt x="10775198" y="1123131"/>
                </a:cubicBezTo>
                <a:cubicBezTo>
                  <a:pt x="10668663" y="1146433"/>
                  <a:pt x="10515164" y="1148961"/>
                  <a:pt x="10135987" y="1185124"/>
                </a:cubicBezTo>
                <a:cubicBezTo>
                  <a:pt x="9756810" y="1221287"/>
                  <a:pt x="8995696" y="1340766"/>
                  <a:pt x="8500135" y="1340107"/>
                </a:cubicBezTo>
                <a:cubicBezTo>
                  <a:pt x="8004574" y="1339448"/>
                  <a:pt x="7564898" y="1223816"/>
                  <a:pt x="7162620" y="1181168"/>
                </a:cubicBezTo>
                <a:cubicBezTo>
                  <a:pt x="6760342" y="1138520"/>
                  <a:pt x="6363101" y="1100379"/>
                  <a:pt x="6086466" y="1084221"/>
                </a:cubicBezTo>
                <a:cubicBezTo>
                  <a:pt x="5809831" y="1068063"/>
                  <a:pt x="5752483" y="1077735"/>
                  <a:pt x="5502807" y="1084220"/>
                </a:cubicBezTo>
                <a:cubicBezTo>
                  <a:pt x="5253131" y="1090705"/>
                  <a:pt x="4893207" y="1110161"/>
                  <a:pt x="4588407" y="1123132"/>
                </a:cubicBezTo>
                <a:cubicBezTo>
                  <a:pt x="4322518" y="1129617"/>
                  <a:pt x="4089053" y="1126374"/>
                  <a:pt x="3907470" y="1123131"/>
                </a:cubicBezTo>
                <a:cubicBezTo>
                  <a:pt x="3725887" y="1119888"/>
                  <a:pt x="3635096" y="1113973"/>
                  <a:pt x="3498909" y="1103675"/>
                </a:cubicBezTo>
                <a:cubicBezTo>
                  <a:pt x="3362722" y="1093377"/>
                  <a:pt x="3265042" y="1095629"/>
                  <a:pt x="3090347" y="1061342"/>
                </a:cubicBezTo>
                <a:cubicBezTo>
                  <a:pt x="2915652" y="1027055"/>
                  <a:pt x="2675687" y="935483"/>
                  <a:pt x="2450736" y="897954"/>
                </a:cubicBezTo>
                <a:cubicBezTo>
                  <a:pt x="2225785" y="860425"/>
                  <a:pt x="2032469" y="826438"/>
                  <a:pt x="1740639" y="836166"/>
                </a:cubicBezTo>
                <a:cubicBezTo>
                  <a:pt x="1448809" y="845894"/>
                  <a:pt x="883443" y="670133"/>
                  <a:pt x="604803" y="594743"/>
                </a:cubicBezTo>
                <a:cubicBezTo>
                  <a:pt x="326163" y="519353"/>
                  <a:pt x="-185359" y="398504"/>
                  <a:pt x="68798" y="383828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919424" y="2938979"/>
            <a:ext cx="10391518" cy="1313930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14155 w 10870282"/>
              <a:gd name="connsiteY0" fmla="*/ 143800 h 1444802"/>
              <a:gd name="connsiteX1" fmla="*/ 2162938 w 10870282"/>
              <a:gd name="connsiteY1" fmla="*/ 46524 h 1444802"/>
              <a:gd name="connsiteX2" fmla="*/ 2707687 w 10870282"/>
              <a:gd name="connsiteY2" fmla="*/ 27069 h 1444802"/>
              <a:gd name="connsiteX3" fmla="*/ 3349713 w 10870282"/>
              <a:gd name="connsiteY3" fmla="*/ 27069 h 1444802"/>
              <a:gd name="connsiteX4" fmla="*/ 3758274 w 10870282"/>
              <a:gd name="connsiteY4" fmla="*/ 27069 h 1444802"/>
              <a:gd name="connsiteX5" fmla="*/ 4750495 w 10870282"/>
              <a:gd name="connsiteY5" fmla="*/ 65978 h 1444802"/>
              <a:gd name="connsiteX6" fmla="*/ 8524827 w 10870282"/>
              <a:gd name="connsiteY6" fmla="*/ 85436 h 1444802"/>
              <a:gd name="connsiteX7" fmla="*/ 10664913 w 10870282"/>
              <a:gd name="connsiteY7" fmla="*/ 65979 h 1444802"/>
              <a:gd name="connsiteX8" fmla="*/ 10801100 w 10870282"/>
              <a:gd name="connsiteY8" fmla="*/ 124346 h 1444802"/>
              <a:gd name="connsiteX9" fmla="*/ 10820555 w 10870282"/>
              <a:gd name="connsiteY9" fmla="*/ 805282 h 1444802"/>
              <a:gd name="connsiteX10" fmla="*/ 10820555 w 10870282"/>
              <a:gd name="connsiteY10" fmla="*/ 883103 h 1444802"/>
              <a:gd name="connsiteX11" fmla="*/ 10159074 w 10870282"/>
              <a:gd name="connsiteY11" fmla="*/ 883103 h 1444802"/>
              <a:gd name="connsiteX12" fmla="*/ 7766070 w 10870282"/>
              <a:gd name="connsiteY12" fmla="*/ 883103 h 1444802"/>
              <a:gd name="connsiteX13" fmla="*/ 6851670 w 10870282"/>
              <a:gd name="connsiteY13" fmla="*/ 863648 h 1444802"/>
              <a:gd name="connsiteX14" fmla="*/ 6131823 w 10870282"/>
              <a:gd name="connsiteY14" fmla="*/ 844193 h 1444802"/>
              <a:gd name="connsiteX15" fmla="*/ 5548164 w 10870282"/>
              <a:gd name="connsiteY15" fmla="*/ 844192 h 1444802"/>
              <a:gd name="connsiteX16" fmla="*/ 4633764 w 10870282"/>
              <a:gd name="connsiteY16" fmla="*/ 883104 h 1444802"/>
              <a:gd name="connsiteX17" fmla="*/ 3952827 w 10870282"/>
              <a:gd name="connsiteY17" fmla="*/ 883103 h 1444802"/>
              <a:gd name="connsiteX18" fmla="*/ 3544266 w 10870282"/>
              <a:gd name="connsiteY18" fmla="*/ 863647 h 1444802"/>
              <a:gd name="connsiteX19" fmla="*/ 3135704 w 10870282"/>
              <a:gd name="connsiteY19" fmla="*/ 863647 h 1444802"/>
              <a:gd name="connsiteX20" fmla="*/ 2532589 w 10870282"/>
              <a:gd name="connsiteY20" fmla="*/ 844193 h 1444802"/>
              <a:gd name="connsiteX21" fmla="*/ 1645436 w 10870282"/>
              <a:gd name="connsiteY21" fmla="*/ 1444670 h 1444802"/>
              <a:gd name="connsiteX22" fmla="*/ 112662 w 10870282"/>
              <a:gd name="connsiteY22" fmla="*/ 708006 h 1444802"/>
              <a:gd name="connsiteX23" fmla="*/ 114155 w 10870282"/>
              <a:gd name="connsiteY23" fmla="*/ 143800 h 1444802"/>
              <a:gd name="connsiteX0" fmla="*/ 114155 w 10870282"/>
              <a:gd name="connsiteY0" fmla="*/ 143800 h 1698346"/>
              <a:gd name="connsiteX1" fmla="*/ 2162938 w 10870282"/>
              <a:gd name="connsiteY1" fmla="*/ 46524 h 1698346"/>
              <a:gd name="connsiteX2" fmla="*/ 2707687 w 10870282"/>
              <a:gd name="connsiteY2" fmla="*/ 27069 h 1698346"/>
              <a:gd name="connsiteX3" fmla="*/ 3349713 w 10870282"/>
              <a:gd name="connsiteY3" fmla="*/ 27069 h 1698346"/>
              <a:gd name="connsiteX4" fmla="*/ 3758274 w 10870282"/>
              <a:gd name="connsiteY4" fmla="*/ 27069 h 1698346"/>
              <a:gd name="connsiteX5" fmla="*/ 4750495 w 10870282"/>
              <a:gd name="connsiteY5" fmla="*/ 65978 h 1698346"/>
              <a:gd name="connsiteX6" fmla="*/ 8524827 w 10870282"/>
              <a:gd name="connsiteY6" fmla="*/ 85436 h 1698346"/>
              <a:gd name="connsiteX7" fmla="*/ 10664913 w 10870282"/>
              <a:gd name="connsiteY7" fmla="*/ 65979 h 1698346"/>
              <a:gd name="connsiteX8" fmla="*/ 10801100 w 10870282"/>
              <a:gd name="connsiteY8" fmla="*/ 124346 h 1698346"/>
              <a:gd name="connsiteX9" fmla="*/ 10820555 w 10870282"/>
              <a:gd name="connsiteY9" fmla="*/ 805282 h 1698346"/>
              <a:gd name="connsiteX10" fmla="*/ 10820555 w 10870282"/>
              <a:gd name="connsiteY10" fmla="*/ 883103 h 1698346"/>
              <a:gd name="connsiteX11" fmla="*/ 10159074 w 10870282"/>
              <a:gd name="connsiteY11" fmla="*/ 883103 h 1698346"/>
              <a:gd name="connsiteX12" fmla="*/ 7766070 w 10870282"/>
              <a:gd name="connsiteY12" fmla="*/ 883103 h 1698346"/>
              <a:gd name="connsiteX13" fmla="*/ 6851670 w 10870282"/>
              <a:gd name="connsiteY13" fmla="*/ 863648 h 1698346"/>
              <a:gd name="connsiteX14" fmla="*/ 6131823 w 10870282"/>
              <a:gd name="connsiteY14" fmla="*/ 844193 h 1698346"/>
              <a:gd name="connsiteX15" fmla="*/ 5548164 w 10870282"/>
              <a:gd name="connsiteY15" fmla="*/ 844192 h 1698346"/>
              <a:gd name="connsiteX16" fmla="*/ 4633764 w 10870282"/>
              <a:gd name="connsiteY16" fmla="*/ 883104 h 1698346"/>
              <a:gd name="connsiteX17" fmla="*/ 3952827 w 10870282"/>
              <a:gd name="connsiteY17" fmla="*/ 883103 h 1698346"/>
              <a:gd name="connsiteX18" fmla="*/ 3544266 w 10870282"/>
              <a:gd name="connsiteY18" fmla="*/ 863647 h 1698346"/>
              <a:gd name="connsiteX19" fmla="*/ 3135704 w 10870282"/>
              <a:gd name="connsiteY19" fmla="*/ 863647 h 1698346"/>
              <a:gd name="connsiteX20" fmla="*/ 2548639 w 10870282"/>
              <a:gd name="connsiteY20" fmla="*/ 1681101 h 1698346"/>
              <a:gd name="connsiteX21" fmla="*/ 1645436 w 10870282"/>
              <a:gd name="connsiteY21" fmla="*/ 1444670 h 1698346"/>
              <a:gd name="connsiteX22" fmla="*/ 112662 w 10870282"/>
              <a:gd name="connsiteY22" fmla="*/ 708006 h 1698346"/>
              <a:gd name="connsiteX23" fmla="*/ 114155 w 10870282"/>
              <a:gd name="connsiteY23" fmla="*/ 143800 h 1698346"/>
              <a:gd name="connsiteX0" fmla="*/ 114155 w 10870282"/>
              <a:gd name="connsiteY0" fmla="*/ 143800 h 1743281"/>
              <a:gd name="connsiteX1" fmla="*/ 2162938 w 10870282"/>
              <a:gd name="connsiteY1" fmla="*/ 46524 h 1743281"/>
              <a:gd name="connsiteX2" fmla="*/ 2707687 w 10870282"/>
              <a:gd name="connsiteY2" fmla="*/ 27069 h 1743281"/>
              <a:gd name="connsiteX3" fmla="*/ 3349713 w 10870282"/>
              <a:gd name="connsiteY3" fmla="*/ 27069 h 1743281"/>
              <a:gd name="connsiteX4" fmla="*/ 3758274 w 10870282"/>
              <a:gd name="connsiteY4" fmla="*/ 27069 h 1743281"/>
              <a:gd name="connsiteX5" fmla="*/ 4750495 w 10870282"/>
              <a:gd name="connsiteY5" fmla="*/ 65978 h 1743281"/>
              <a:gd name="connsiteX6" fmla="*/ 8524827 w 10870282"/>
              <a:gd name="connsiteY6" fmla="*/ 85436 h 1743281"/>
              <a:gd name="connsiteX7" fmla="*/ 10664913 w 10870282"/>
              <a:gd name="connsiteY7" fmla="*/ 65979 h 1743281"/>
              <a:gd name="connsiteX8" fmla="*/ 10801100 w 10870282"/>
              <a:gd name="connsiteY8" fmla="*/ 124346 h 1743281"/>
              <a:gd name="connsiteX9" fmla="*/ 10820555 w 10870282"/>
              <a:gd name="connsiteY9" fmla="*/ 805282 h 1743281"/>
              <a:gd name="connsiteX10" fmla="*/ 10820555 w 10870282"/>
              <a:gd name="connsiteY10" fmla="*/ 883103 h 1743281"/>
              <a:gd name="connsiteX11" fmla="*/ 10159074 w 10870282"/>
              <a:gd name="connsiteY11" fmla="*/ 883103 h 1743281"/>
              <a:gd name="connsiteX12" fmla="*/ 7766070 w 10870282"/>
              <a:gd name="connsiteY12" fmla="*/ 883103 h 1743281"/>
              <a:gd name="connsiteX13" fmla="*/ 6851670 w 10870282"/>
              <a:gd name="connsiteY13" fmla="*/ 863648 h 1743281"/>
              <a:gd name="connsiteX14" fmla="*/ 6131823 w 10870282"/>
              <a:gd name="connsiteY14" fmla="*/ 844193 h 1743281"/>
              <a:gd name="connsiteX15" fmla="*/ 5548164 w 10870282"/>
              <a:gd name="connsiteY15" fmla="*/ 844192 h 1743281"/>
              <a:gd name="connsiteX16" fmla="*/ 4633764 w 10870282"/>
              <a:gd name="connsiteY16" fmla="*/ 883104 h 1743281"/>
              <a:gd name="connsiteX17" fmla="*/ 3952827 w 10870282"/>
              <a:gd name="connsiteY17" fmla="*/ 883103 h 1743281"/>
              <a:gd name="connsiteX18" fmla="*/ 3544266 w 10870282"/>
              <a:gd name="connsiteY18" fmla="*/ 863647 h 1743281"/>
              <a:gd name="connsiteX19" fmla="*/ 3360397 w 10870282"/>
              <a:gd name="connsiteY19" fmla="*/ 1669558 h 1743281"/>
              <a:gd name="connsiteX20" fmla="*/ 2548639 w 10870282"/>
              <a:gd name="connsiteY20" fmla="*/ 1681101 h 1743281"/>
              <a:gd name="connsiteX21" fmla="*/ 1645436 w 10870282"/>
              <a:gd name="connsiteY21" fmla="*/ 1444670 h 1743281"/>
              <a:gd name="connsiteX22" fmla="*/ 112662 w 10870282"/>
              <a:gd name="connsiteY22" fmla="*/ 708006 h 1743281"/>
              <a:gd name="connsiteX23" fmla="*/ 114155 w 10870282"/>
              <a:gd name="connsiteY23" fmla="*/ 143800 h 1743281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4113322 w 10870282"/>
              <a:gd name="connsiteY17" fmla="*/ 1580527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768620"/>
              <a:gd name="connsiteX1" fmla="*/ 2162938 w 10870282"/>
              <a:gd name="connsiteY1" fmla="*/ 46524 h 1768620"/>
              <a:gd name="connsiteX2" fmla="*/ 2707687 w 10870282"/>
              <a:gd name="connsiteY2" fmla="*/ 27069 h 1768620"/>
              <a:gd name="connsiteX3" fmla="*/ 3349713 w 10870282"/>
              <a:gd name="connsiteY3" fmla="*/ 27069 h 1768620"/>
              <a:gd name="connsiteX4" fmla="*/ 3758274 w 10870282"/>
              <a:gd name="connsiteY4" fmla="*/ 27069 h 1768620"/>
              <a:gd name="connsiteX5" fmla="*/ 4750495 w 10870282"/>
              <a:gd name="connsiteY5" fmla="*/ 65978 h 1768620"/>
              <a:gd name="connsiteX6" fmla="*/ 8524827 w 10870282"/>
              <a:gd name="connsiteY6" fmla="*/ 85436 h 1768620"/>
              <a:gd name="connsiteX7" fmla="*/ 10664913 w 10870282"/>
              <a:gd name="connsiteY7" fmla="*/ 65979 h 1768620"/>
              <a:gd name="connsiteX8" fmla="*/ 10801100 w 10870282"/>
              <a:gd name="connsiteY8" fmla="*/ 124346 h 1768620"/>
              <a:gd name="connsiteX9" fmla="*/ 10820555 w 10870282"/>
              <a:gd name="connsiteY9" fmla="*/ 805282 h 1768620"/>
              <a:gd name="connsiteX10" fmla="*/ 10820555 w 10870282"/>
              <a:gd name="connsiteY10" fmla="*/ 883103 h 1768620"/>
              <a:gd name="connsiteX11" fmla="*/ 10159074 w 10870282"/>
              <a:gd name="connsiteY11" fmla="*/ 883103 h 1768620"/>
              <a:gd name="connsiteX12" fmla="*/ 7766070 w 10870282"/>
              <a:gd name="connsiteY12" fmla="*/ 883103 h 1768620"/>
              <a:gd name="connsiteX13" fmla="*/ 6851670 w 10870282"/>
              <a:gd name="connsiteY13" fmla="*/ 863648 h 1768620"/>
              <a:gd name="connsiteX14" fmla="*/ 6131823 w 10870282"/>
              <a:gd name="connsiteY14" fmla="*/ 844193 h 1768620"/>
              <a:gd name="connsiteX15" fmla="*/ 5548164 w 10870282"/>
              <a:gd name="connsiteY15" fmla="*/ 844192 h 1768620"/>
              <a:gd name="connsiteX16" fmla="*/ 4794260 w 10870282"/>
              <a:gd name="connsiteY16" fmla="*/ 1735511 h 1768620"/>
              <a:gd name="connsiteX17" fmla="*/ 4113322 w 10870282"/>
              <a:gd name="connsiteY17" fmla="*/ 1580527 h 1768620"/>
              <a:gd name="connsiteX18" fmla="*/ 3768961 w 10870282"/>
              <a:gd name="connsiteY18" fmla="*/ 1607565 h 1768620"/>
              <a:gd name="connsiteX19" fmla="*/ 3360397 w 10870282"/>
              <a:gd name="connsiteY19" fmla="*/ 1669558 h 1768620"/>
              <a:gd name="connsiteX20" fmla="*/ 2548639 w 10870282"/>
              <a:gd name="connsiteY20" fmla="*/ 1681101 h 1768620"/>
              <a:gd name="connsiteX21" fmla="*/ 1645436 w 10870282"/>
              <a:gd name="connsiteY21" fmla="*/ 1444670 h 1768620"/>
              <a:gd name="connsiteX22" fmla="*/ 112662 w 10870282"/>
              <a:gd name="connsiteY22" fmla="*/ 708006 h 1768620"/>
              <a:gd name="connsiteX23" fmla="*/ 114155 w 10870282"/>
              <a:gd name="connsiteY23" fmla="*/ 143800 h 1768620"/>
              <a:gd name="connsiteX0" fmla="*/ 114155 w 10870282"/>
              <a:gd name="connsiteY0" fmla="*/ 143800 h 1780150"/>
              <a:gd name="connsiteX1" fmla="*/ 2162938 w 10870282"/>
              <a:gd name="connsiteY1" fmla="*/ 46524 h 1780150"/>
              <a:gd name="connsiteX2" fmla="*/ 2707687 w 10870282"/>
              <a:gd name="connsiteY2" fmla="*/ 27069 h 1780150"/>
              <a:gd name="connsiteX3" fmla="*/ 3349713 w 10870282"/>
              <a:gd name="connsiteY3" fmla="*/ 27069 h 1780150"/>
              <a:gd name="connsiteX4" fmla="*/ 3758274 w 10870282"/>
              <a:gd name="connsiteY4" fmla="*/ 27069 h 1780150"/>
              <a:gd name="connsiteX5" fmla="*/ 4750495 w 10870282"/>
              <a:gd name="connsiteY5" fmla="*/ 65978 h 1780150"/>
              <a:gd name="connsiteX6" fmla="*/ 8524827 w 10870282"/>
              <a:gd name="connsiteY6" fmla="*/ 85436 h 1780150"/>
              <a:gd name="connsiteX7" fmla="*/ 10664913 w 10870282"/>
              <a:gd name="connsiteY7" fmla="*/ 65979 h 1780150"/>
              <a:gd name="connsiteX8" fmla="*/ 10801100 w 10870282"/>
              <a:gd name="connsiteY8" fmla="*/ 124346 h 1780150"/>
              <a:gd name="connsiteX9" fmla="*/ 10820555 w 10870282"/>
              <a:gd name="connsiteY9" fmla="*/ 805282 h 1780150"/>
              <a:gd name="connsiteX10" fmla="*/ 10820555 w 10870282"/>
              <a:gd name="connsiteY10" fmla="*/ 883103 h 1780150"/>
              <a:gd name="connsiteX11" fmla="*/ 10159074 w 10870282"/>
              <a:gd name="connsiteY11" fmla="*/ 883103 h 1780150"/>
              <a:gd name="connsiteX12" fmla="*/ 7766070 w 10870282"/>
              <a:gd name="connsiteY12" fmla="*/ 883103 h 1780150"/>
              <a:gd name="connsiteX13" fmla="*/ 6851670 w 10870282"/>
              <a:gd name="connsiteY13" fmla="*/ 863648 h 1780150"/>
              <a:gd name="connsiteX14" fmla="*/ 6131823 w 10870282"/>
              <a:gd name="connsiteY14" fmla="*/ 844193 h 1780150"/>
              <a:gd name="connsiteX15" fmla="*/ 5548164 w 10870282"/>
              <a:gd name="connsiteY15" fmla="*/ 844192 h 1780150"/>
              <a:gd name="connsiteX16" fmla="*/ 4794260 w 10870282"/>
              <a:gd name="connsiteY16" fmla="*/ 1735511 h 1780150"/>
              <a:gd name="connsiteX17" fmla="*/ 4113322 w 10870282"/>
              <a:gd name="connsiteY17" fmla="*/ 1642520 h 1780150"/>
              <a:gd name="connsiteX18" fmla="*/ 3768961 w 10870282"/>
              <a:gd name="connsiteY18" fmla="*/ 1607565 h 1780150"/>
              <a:gd name="connsiteX19" fmla="*/ 3360397 w 10870282"/>
              <a:gd name="connsiteY19" fmla="*/ 1669558 h 1780150"/>
              <a:gd name="connsiteX20" fmla="*/ 2548639 w 10870282"/>
              <a:gd name="connsiteY20" fmla="*/ 1681101 h 1780150"/>
              <a:gd name="connsiteX21" fmla="*/ 1645436 w 10870282"/>
              <a:gd name="connsiteY21" fmla="*/ 1444670 h 1780150"/>
              <a:gd name="connsiteX22" fmla="*/ 112662 w 10870282"/>
              <a:gd name="connsiteY22" fmla="*/ 708006 h 1780150"/>
              <a:gd name="connsiteX23" fmla="*/ 114155 w 10870282"/>
              <a:gd name="connsiteY23" fmla="*/ 143800 h 1780150"/>
              <a:gd name="connsiteX0" fmla="*/ 114155 w 10870282"/>
              <a:gd name="connsiteY0" fmla="*/ 143800 h 1749353"/>
              <a:gd name="connsiteX1" fmla="*/ 2162938 w 10870282"/>
              <a:gd name="connsiteY1" fmla="*/ 46524 h 1749353"/>
              <a:gd name="connsiteX2" fmla="*/ 2707687 w 10870282"/>
              <a:gd name="connsiteY2" fmla="*/ 27069 h 1749353"/>
              <a:gd name="connsiteX3" fmla="*/ 3349713 w 10870282"/>
              <a:gd name="connsiteY3" fmla="*/ 27069 h 1749353"/>
              <a:gd name="connsiteX4" fmla="*/ 3758274 w 10870282"/>
              <a:gd name="connsiteY4" fmla="*/ 27069 h 1749353"/>
              <a:gd name="connsiteX5" fmla="*/ 4750495 w 10870282"/>
              <a:gd name="connsiteY5" fmla="*/ 65978 h 1749353"/>
              <a:gd name="connsiteX6" fmla="*/ 8524827 w 10870282"/>
              <a:gd name="connsiteY6" fmla="*/ 85436 h 1749353"/>
              <a:gd name="connsiteX7" fmla="*/ 10664913 w 10870282"/>
              <a:gd name="connsiteY7" fmla="*/ 65979 h 1749353"/>
              <a:gd name="connsiteX8" fmla="*/ 10801100 w 10870282"/>
              <a:gd name="connsiteY8" fmla="*/ 124346 h 1749353"/>
              <a:gd name="connsiteX9" fmla="*/ 10820555 w 10870282"/>
              <a:gd name="connsiteY9" fmla="*/ 805282 h 1749353"/>
              <a:gd name="connsiteX10" fmla="*/ 10820555 w 10870282"/>
              <a:gd name="connsiteY10" fmla="*/ 883103 h 1749353"/>
              <a:gd name="connsiteX11" fmla="*/ 10159074 w 10870282"/>
              <a:gd name="connsiteY11" fmla="*/ 883103 h 1749353"/>
              <a:gd name="connsiteX12" fmla="*/ 7766070 w 10870282"/>
              <a:gd name="connsiteY12" fmla="*/ 883103 h 1749353"/>
              <a:gd name="connsiteX13" fmla="*/ 6851670 w 10870282"/>
              <a:gd name="connsiteY13" fmla="*/ 863648 h 1749353"/>
              <a:gd name="connsiteX14" fmla="*/ 6131823 w 10870282"/>
              <a:gd name="connsiteY14" fmla="*/ 844193 h 1749353"/>
              <a:gd name="connsiteX15" fmla="*/ 5772859 w 10870282"/>
              <a:gd name="connsiteY15" fmla="*/ 1650104 h 1749353"/>
              <a:gd name="connsiteX16" fmla="*/ 4794260 w 10870282"/>
              <a:gd name="connsiteY16" fmla="*/ 1735511 h 1749353"/>
              <a:gd name="connsiteX17" fmla="*/ 4113322 w 10870282"/>
              <a:gd name="connsiteY17" fmla="*/ 1642520 h 1749353"/>
              <a:gd name="connsiteX18" fmla="*/ 3768961 w 10870282"/>
              <a:gd name="connsiteY18" fmla="*/ 1607565 h 1749353"/>
              <a:gd name="connsiteX19" fmla="*/ 3360397 w 10870282"/>
              <a:gd name="connsiteY19" fmla="*/ 1669558 h 1749353"/>
              <a:gd name="connsiteX20" fmla="*/ 2548639 w 10870282"/>
              <a:gd name="connsiteY20" fmla="*/ 1681101 h 1749353"/>
              <a:gd name="connsiteX21" fmla="*/ 1645436 w 10870282"/>
              <a:gd name="connsiteY21" fmla="*/ 1444670 h 1749353"/>
              <a:gd name="connsiteX22" fmla="*/ 112662 w 10870282"/>
              <a:gd name="connsiteY22" fmla="*/ 708006 h 1749353"/>
              <a:gd name="connsiteX23" fmla="*/ 114155 w 10870282"/>
              <a:gd name="connsiteY23" fmla="*/ 143800 h 1749353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6851670 w 10870282"/>
              <a:gd name="connsiteY13" fmla="*/ 863648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883103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1440713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84932"/>
              <a:gd name="connsiteY0" fmla="*/ 143800 h 1735536"/>
              <a:gd name="connsiteX1" fmla="*/ 2162938 w 10884932"/>
              <a:gd name="connsiteY1" fmla="*/ 46524 h 1735536"/>
              <a:gd name="connsiteX2" fmla="*/ 2707687 w 10884932"/>
              <a:gd name="connsiteY2" fmla="*/ 27069 h 1735536"/>
              <a:gd name="connsiteX3" fmla="*/ 3349713 w 10884932"/>
              <a:gd name="connsiteY3" fmla="*/ 27069 h 1735536"/>
              <a:gd name="connsiteX4" fmla="*/ 3758274 w 10884932"/>
              <a:gd name="connsiteY4" fmla="*/ 27069 h 1735536"/>
              <a:gd name="connsiteX5" fmla="*/ 4750495 w 10884932"/>
              <a:gd name="connsiteY5" fmla="*/ 65978 h 1735536"/>
              <a:gd name="connsiteX6" fmla="*/ 8524827 w 10884932"/>
              <a:gd name="connsiteY6" fmla="*/ 85436 h 1735536"/>
              <a:gd name="connsiteX7" fmla="*/ 10664913 w 10884932"/>
              <a:gd name="connsiteY7" fmla="*/ 65979 h 1735536"/>
              <a:gd name="connsiteX8" fmla="*/ 10833199 w 10884932"/>
              <a:gd name="connsiteY8" fmla="*/ 728780 h 1735536"/>
              <a:gd name="connsiteX9" fmla="*/ 10820555 w 10884932"/>
              <a:gd name="connsiteY9" fmla="*/ 1440713 h 1735536"/>
              <a:gd name="connsiteX10" fmla="*/ 10820555 w 10884932"/>
              <a:gd name="connsiteY10" fmla="*/ 1472039 h 1735536"/>
              <a:gd name="connsiteX11" fmla="*/ 10175123 w 10884932"/>
              <a:gd name="connsiteY11" fmla="*/ 1534032 h 1735536"/>
              <a:gd name="connsiteX12" fmla="*/ 7846319 w 10884932"/>
              <a:gd name="connsiteY12" fmla="*/ 1193069 h 1735536"/>
              <a:gd name="connsiteX13" fmla="*/ 7028216 w 10884932"/>
              <a:gd name="connsiteY13" fmla="*/ 1483580 h 1735536"/>
              <a:gd name="connsiteX14" fmla="*/ 6131823 w 10884932"/>
              <a:gd name="connsiteY14" fmla="*/ 1495121 h 1735536"/>
              <a:gd name="connsiteX15" fmla="*/ 5772859 w 10884932"/>
              <a:gd name="connsiteY15" fmla="*/ 1650104 h 1735536"/>
              <a:gd name="connsiteX16" fmla="*/ 4794260 w 10884932"/>
              <a:gd name="connsiteY16" fmla="*/ 1735511 h 1735536"/>
              <a:gd name="connsiteX17" fmla="*/ 4113322 w 10884932"/>
              <a:gd name="connsiteY17" fmla="*/ 1642520 h 1735536"/>
              <a:gd name="connsiteX18" fmla="*/ 3768961 w 10884932"/>
              <a:gd name="connsiteY18" fmla="*/ 1607565 h 1735536"/>
              <a:gd name="connsiteX19" fmla="*/ 3360397 w 10884932"/>
              <a:gd name="connsiteY19" fmla="*/ 1669558 h 1735536"/>
              <a:gd name="connsiteX20" fmla="*/ 2548639 w 10884932"/>
              <a:gd name="connsiteY20" fmla="*/ 1681101 h 1735536"/>
              <a:gd name="connsiteX21" fmla="*/ 1645436 w 10884932"/>
              <a:gd name="connsiteY21" fmla="*/ 1444670 h 1735536"/>
              <a:gd name="connsiteX22" fmla="*/ 112662 w 10884932"/>
              <a:gd name="connsiteY22" fmla="*/ 708006 h 1735536"/>
              <a:gd name="connsiteX23" fmla="*/ 114155 w 10884932"/>
              <a:gd name="connsiteY23" fmla="*/ 143800 h 1735536"/>
              <a:gd name="connsiteX0" fmla="*/ 114155 w 10974174"/>
              <a:gd name="connsiteY0" fmla="*/ 143800 h 1735536"/>
              <a:gd name="connsiteX1" fmla="*/ 2162938 w 10974174"/>
              <a:gd name="connsiteY1" fmla="*/ 46524 h 1735536"/>
              <a:gd name="connsiteX2" fmla="*/ 2707687 w 10974174"/>
              <a:gd name="connsiteY2" fmla="*/ 27069 h 1735536"/>
              <a:gd name="connsiteX3" fmla="*/ 3349713 w 10974174"/>
              <a:gd name="connsiteY3" fmla="*/ 27069 h 1735536"/>
              <a:gd name="connsiteX4" fmla="*/ 3758274 w 10974174"/>
              <a:gd name="connsiteY4" fmla="*/ 27069 h 1735536"/>
              <a:gd name="connsiteX5" fmla="*/ 4750495 w 10974174"/>
              <a:gd name="connsiteY5" fmla="*/ 65978 h 1735536"/>
              <a:gd name="connsiteX6" fmla="*/ 8524827 w 10974174"/>
              <a:gd name="connsiteY6" fmla="*/ 85436 h 1735536"/>
              <a:gd name="connsiteX7" fmla="*/ 10793308 w 10974174"/>
              <a:gd name="connsiteY7" fmla="*/ 701410 h 1735536"/>
              <a:gd name="connsiteX8" fmla="*/ 10833199 w 10974174"/>
              <a:gd name="connsiteY8" fmla="*/ 728780 h 1735536"/>
              <a:gd name="connsiteX9" fmla="*/ 10820555 w 10974174"/>
              <a:gd name="connsiteY9" fmla="*/ 1440713 h 1735536"/>
              <a:gd name="connsiteX10" fmla="*/ 10820555 w 10974174"/>
              <a:gd name="connsiteY10" fmla="*/ 1472039 h 1735536"/>
              <a:gd name="connsiteX11" fmla="*/ 10175123 w 10974174"/>
              <a:gd name="connsiteY11" fmla="*/ 1534032 h 1735536"/>
              <a:gd name="connsiteX12" fmla="*/ 7846319 w 10974174"/>
              <a:gd name="connsiteY12" fmla="*/ 1193069 h 1735536"/>
              <a:gd name="connsiteX13" fmla="*/ 7028216 w 10974174"/>
              <a:gd name="connsiteY13" fmla="*/ 1483580 h 1735536"/>
              <a:gd name="connsiteX14" fmla="*/ 6131823 w 10974174"/>
              <a:gd name="connsiteY14" fmla="*/ 1495121 h 1735536"/>
              <a:gd name="connsiteX15" fmla="*/ 5772859 w 10974174"/>
              <a:gd name="connsiteY15" fmla="*/ 1650104 h 1735536"/>
              <a:gd name="connsiteX16" fmla="*/ 4794260 w 10974174"/>
              <a:gd name="connsiteY16" fmla="*/ 1735511 h 1735536"/>
              <a:gd name="connsiteX17" fmla="*/ 4113322 w 10974174"/>
              <a:gd name="connsiteY17" fmla="*/ 1642520 h 1735536"/>
              <a:gd name="connsiteX18" fmla="*/ 3768961 w 10974174"/>
              <a:gd name="connsiteY18" fmla="*/ 1607565 h 1735536"/>
              <a:gd name="connsiteX19" fmla="*/ 3360397 w 10974174"/>
              <a:gd name="connsiteY19" fmla="*/ 1669558 h 1735536"/>
              <a:gd name="connsiteX20" fmla="*/ 2548639 w 10974174"/>
              <a:gd name="connsiteY20" fmla="*/ 1681101 h 1735536"/>
              <a:gd name="connsiteX21" fmla="*/ 1645436 w 10974174"/>
              <a:gd name="connsiteY21" fmla="*/ 1444670 h 1735536"/>
              <a:gd name="connsiteX22" fmla="*/ 112662 w 10974174"/>
              <a:gd name="connsiteY22" fmla="*/ 708006 h 1735536"/>
              <a:gd name="connsiteX23" fmla="*/ 114155 w 10974174"/>
              <a:gd name="connsiteY23" fmla="*/ 143800 h 1735536"/>
              <a:gd name="connsiteX0" fmla="*/ 114155 w 10976544"/>
              <a:gd name="connsiteY0" fmla="*/ 143800 h 1735536"/>
              <a:gd name="connsiteX1" fmla="*/ 2162938 w 10976544"/>
              <a:gd name="connsiteY1" fmla="*/ 46524 h 1735536"/>
              <a:gd name="connsiteX2" fmla="*/ 2707687 w 10976544"/>
              <a:gd name="connsiteY2" fmla="*/ 27069 h 1735536"/>
              <a:gd name="connsiteX3" fmla="*/ 3349713 w 10976544"/>
              <a:gd name="connsiteY3" fmla="*/ 27069 h 1735536"/>
              <a:gd name="connsiteX4" fmla="*/ 3758274 w 10976544"/>
              <a:gd name="connsiteY4" fmla="*/ 27069 h 1735536"/>
              <a:gd name="connsiteX5" fmla="*/ 4750495 w 10976544"/>
              <a:gd name="connsiteY5" fmla="*/ 65978 h 1735536"/>
              <a:gd name="connsiteX6" fmla="*/ 8492728 w 10976544"/>
              <a:gd name="connsiteY6" fmla="*/ 751863 h 1735536"/>
              <a:gd name="connsiteX7" fmla="*/ 10793308 w 10976544"/>
              <a:gd name="connsiteY7" fmla="*/ 701410 h 1735536"/>
              <a:gd name="connsiteX8" fmla="*/ 10833199 w 10976544"/>
              <a:gd name="connsiteY8" fmla="*/ 728780 h 1735536"/>
              <a:gd name="connsiteX9" fmla="*/ 10820555 w 10976544"/>
              <a:gd name="connsiteY9" fmla="*/ 1440713 h 1735536"/>
              <a:gd name="connsiteX10" fmla="*/ 10820555 w 10976544"/>
              <a:gd name="connsiteY10" fmla="*/ 1472039 h 1735536"/>
              <a:gd name="connsiteX11" fmla="*/ 10175123 w 10976544"/>
              <a:gd name="connsiteY11" fmla="*/ 1534032 h 1735536"/>
              <a:gd name="connsiteX12" fmla="*/ 7846319 w 10976544"/>
              <a:gd name="connsiteY12" fmla="*/ 1193069 h 1735536"/>
              <a:gd name="connsiteX13" fmla="*/ 7028216 w 10976544"/>
              <a:gd name="connsiteY13" fmla="*/ 1483580 h 1735536"/>
              <a:gd name="connsiteX14" fmla="*/ 6131823 w 10976544"/>
              <a:gd name="connsiteY14" fmla="*/ 1495121 h 1735536"/>
              <a:gd name="connsiteX15" fmla="*/ 5772859 w 10976544"/>
              <a:gd name="connsiteY15" fmla="*/ 1650104 h 1735536"/>
              <a:gd name="connsiteX16" fmla="*/ 4794260 w 10976544"/>
              <a:gd name="connsiteY16" fmla="*/ 1735511 h 1735536"/>
              <a:gd name="connsiteX17" fmla="*/ 4113322 w 10976544"/>
              <a:gd name="connsiteY17" fmla="*/ 1642520 h 1735536"/>
              <a:gd name="connsiteX18" fmla="*/ 3768961 w 10976544"/>
              <a:gd name="connsiteY18" fmla="*/ 1607565 h 1735536"/>
              <a:gd name="connsiteX19" fmla="*/ 3360397 w 10976544"/>
              <a:gd name="connsiteY19" fmla="*/ 1669558 h 1735536"/>
              <a:gd name="connsiteX20" fmla="*/ 2548639 w 10976544"/>
              <a:gd name="connsiteY20" fmla="*/ 1681101 h 1735536"/>
              <a:gd name="connsiteX21" fmla="*/ 1645436 w 10976544"/>
              <a:gd name="connsiteY21" fmla="*/ 1444670 h 1735536"/>
              <a:gd name="connsiteX22" fmla="*/ 112662 w 10976544"/>
              <a:gd name="connsiteY22" fmla="*/ 708006 h 1735536"/>
              <a:gd name="connsiteX23" fmla="*/ 114155 w 10976544"/>
              <a:gd name="connsiteY23" fmla="*/ 143800 h 1735536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63965 h 1755701"/>
              <a:gd name="connsiteX1" fmla="*/ 2162938 w 10976544"/>
              <a:gd name="connsiteY1" fmla="*/ 66689 h 1755701"/>
              <a:gd name="connsiteX2" fmla="*/ 2707687 w 10976544"/>
              <a:gd name="connsiteY2" fmla="*/ 47234 h 1755701"/>
              <a:gd name="connsiteX3" fmla="*/ 2868228 w 10976544"/>
              <a:gd name="connsiteY3" fmla="*/ 713661 h 1755701"/>
              <a:gd name="connsiteX4" fmla="*/ 3581730 w 10976544"/>
              <a:gd name="connsiteY4" fmla="*/ 884142 h 1755701"/>
              <a:gd name="connsiteX5" fmla="*/ 4910990 w 10976544"/>
              <a:gd name="connsiteY5" fmla="*/ 442604 h 1755701"/>
              <a:gd name="connsiteX6" fmla="*/ 8492728 w 10976544"/>
              <a:gd name="connsiteY6" fmla="*/ 772028 h 1755701"/>
              <a:gd name="connsiteX7" fmla="*/ 10793308 w 10976544"/>
              <a:gd name="connsiteY7" fmla="*/ 721575 h 1755701"/>
              <a:gd name="connsiteX8" fmla="*/ 10833199 w 10976544"/>
              <a:gd name="connsiteY8" fmla="*/ 748945 h 1755701"/>
              <a:gd name="connsiteX9" fmla="*/ 10820555 w 10976544"/>
              <a:gd name="connsiteY9" fmla="*/ 1460878 h 1755701"/>
              <a:gd name="connsiteX10" fmla="*/ 10820555 w 10976544"/>
              <a:gd name="connsiteY10" fmla="*/ 1492204 h 1755701"/>
              <a:gd name="connsiteX11" fmla="*/ 10175123 w 10976544"/>
              <a:gd name="connsiteY11" fmla="*/ 1554197 h 1755701"/>
              <a:gd name="connsiteX12" fmla="*/ 7846319 w 10976544"/>
              <a:gd name="connsiteY12" fmla="*/ 1213234 h 1755701"/>
              <a:gd name="connsiteX13" fmla="*/ 7028216 w 10976544"/>
              <a:gd name="connsiteY13" fmla="*/ 1503745 h 1755701"/>
              <a:gd name="connsiteX14" fmla="*/ 6131823 w 10976544"/>
              <a:gd name="connsiteY14" fmla="*/ 1515286 h 1755701"/>
              <a:gd name="connsiteX15" fmla="*/ 5772859 w 10976544"/>
              <a:gd name="connsiteY15" fmla="*/ 1670269 h 1755701"/>
              <a:gd name="connsiteX16" fmla="*/ 4794260 w 10976544"/>
              <a:gd name="connsiteY16" fmla="*/ 1755676 h 1755701"/>
              <a:gd name="connsiteX17" fmla="*/ 4113322 w 10976544"/>
              <a:gd name="connsiteY17" fmla="*/ 1662685 h 1755701"/>
              <a:gd name="connsiteX18" fmla="*/ 3768961 w 10976544"/>
              <a:gd name="connsiteY18" fmla="*/ 1627730 h 1755701"/>
              <a:gd name="connsiteX19" fmla="*/ 3360397 w 10976544"/>
              <a:gd name="connsiteY19" fmla="*/ 1689723 h 1755701"/>
              <a:gd name="connsiteX20" fmla="*/ 2548639 w 10976544"/>
              <a:gd name="connsiteY20" fmla="*/ 1701266 h 1755701"/>
              <a:gd name="connsiteX21" fmla="*/ 1645436 w 10976544"/>
              <a:gd name="connsiteY21" fmla="*/ 1464835 h 1755701"/>
              <a:gd name="connsiteX22" fmla="*/ 112662 w 10976544"/>
              <a:gd name="connsiteY22" fmla="*/ 728171 h 1755701"/>
              <a:gd name="connsiteX23" fmla="*/ 114155 w 10976544"/>
              <a:gd name="connsiteY23" fmla="*/ 163965 h 1755701"/>
              <a:gd name="connsiteX0" fmla="*/ 114155 w 10976544"/>
              <a:gd name="connsiteY0" fmla="*/ 178855 h 1770591"/>
              <a:gd name="connsiteX1" fmla="*/ 2162938 w 10976544"/>
              <a:gd name="connsiteY1" fmla="*/ 81579 h 1770591"/>
              <a:gd name="connsiteX2" fmla="*/ 2482994 w 10976544"/>
              <a:gd name="connsiteY2" fmla="*/ 666558 h 1770591"/>
              <a:gd name="connsiteX3" fmla="*/ 2868228 w 10976544"/>
              <a:gd name="connsiteY3" fmla="*/ 728551 h 1770591"/>
              <a:gd name="connsiteX4" fmla="*/ 3581730 w 10976544"/>
              <a:gd name="connsiteY4" fmla="*/ 899032 h 1770591"/>
              <a:gd name="connsiteX5" fmla="*/ 4910990 w 10976544"/>
              <a:gd name="connsiteY5" fmla="*/ 457494 h 1770591"/>
              <a:gd name="connsiteX6" fmla="*/ 8492728 w 10976544"/>
              <a:gd name="connsiteY6" fmla="*/ 786918 h 1770591"/>
              <a:gd name="connsiteX7" fmla="*/ 10793308 w 10976544"/>
              <a:gd name="connsiteY7" fmla="*/ 736465 h 1770591"/>
              <a:gd name="connsiteX8" fmla="*/ 10833199 w 10976544"/>
              <a:gd name="connsiteY8" fmla="*/ 763835 h 1770591"/>
              <a:gd name="connsiteX9" fmla="*/ 10820555 w 10976544"/>
              <a:gd name="connsiteY9" fmla="*/ 1475768 h 1770591"/>
              <a:gd name="connsiteX10" fmla="*/ 10820555 w 10976544"/>
              <a:gd name="connsiteY10" fmla="*/ 1507094 h 1770591"/>
              <a:gd name="connsiteX11" fmla="*/ 10175123 w 10976544"/>
              <a:gd name="connsiteY11" fmla="*/ 1569087 h 1770591"/>
              <a:gd name="connsiteX12" fmla="*/ 7846319 w 10976544"/>
              <a:gd name="connsiteY12" fmla="*/ 1228124 h 1770591"/>
              <a:gd name="connsiteX13" fmla="*/ 7028216 w 10976544"/>
              <a:gd name="connsiteY13" fmla="*/ 1518635 h 1770591"/>
              <a:gd name="connsiteX14" fmla="*/ 6131823 w 10976544"/>
              <a:gd name="connsiteY14" fmla="*/ 1530176 h 1770591"/>
              <a:gd name="connsiteX15" fmla="*/ 5772859 w 10976544"/>
              <a:gd name="connsiteY15" fmla="*/ 1685159 h 1770591"/>
              <a:gd name="connsiteX16" fmla="*/ 4794260 w 10976544"/>
              <a:gd name="connsiteY16" fmla="*/ 1770566 h 1770591"/>
              <a:gd name="connsiteX17" fmla="*/ 4113322 w 10976544"/>
              <a:gd name="connsiteY17" fmla="*/ 1677575 h 1770591"/>
              <a:gd name="connsiteX18" fmla="*/ 3768961 w 10976544"/>
              <a:gd name="connsiteY18" fmla="*/ 1642620 h 1770591"/>
              <a:gd name="connsiteX19" fmla="*/ 3360397 w 10976544"/>
              <a:gd name="connsiteY19" fmla="*/ 1704613 h 1770591"/>
              <a:gd name="connsiteX20" fmla="*/ 2548639 w 10976544"/>
              <a:gd name="connsiteY20" fmla="*/ 1716156 h 1770591"/>
              <a:gd name="connsiteX21" fmla="*/ 1645436 w 10976544"/>
              <a:gd name="connsiteY21" fmla="*/ 1479725 h 1770591"/>
              <a:gd name="connsiteX22" fmla="*/ 112662 w 10976544"/>
              <a:gd name="connsiteY22" fmla="*/ 743061 h 1770591"/>
              <a:gd name="connsiteX23" fmla="*/ 114155 w 10976544"/>
              <a:gd name="connsiteY23" fmla="*/ 178855 h 1770591"/>
              <a:gd name="connsiteX0" fmla="*/ 219304 w 11081693"/>
              <a:gd name="connsiteY0" fmla="*/ 1932 h 1593668"/>
              <a:gd name="connsiteX1" fmla="*/ 2171790 w 11081693"/>
              <a:gd name="connsiteY1" fmla="*/ 385104 h 1593668"/>
              <a:gd name="connsiteX2" fmla="*/ 2588143 w 11081693"/>
              <a:gd name="connsiteY2" fmla="*/ 489635 h 1593668"/>
              <a:gd name="connsiteX3" fmla="*/ 2973377 w 11081693"/>
              <a:gd name="connsiteY3" fmla="*/ 551628 h 1593668"/>
              <a:gd name="connsiteX4" fmla="*/ 3686879 w 11081693"/>
              <a:gd name="connsiteY4" fmla="*/ 722109 h 1593668"/>
              <a:gd name="connsiteX5" fmla="*/ 5016139 w 11081693"/>
              <a:gd name="connsiteY5" fmla="*/ 280571 h 1593668"/>
              <a:gd name="connsiteX6" fmla="*/ 8597877 w 11081693"/>
              <a:gd name="connsiteY6" fmla="*/ 609995 h 1593668"/>
              <a:gd name="connsiteX7" fmla="*/ 10898457 w 11081693"/>
              <a:gd name="connsiteY7" fmla="*/ 559542 h 1593668"/>
              <a:gd name="connsiteX8" fmla="*/ 10938348 w 11081693"/>
              <a:gd name="connsiteY8" fmla="*/ 586912 h 1593668"/>
              <a:gd name="connsiteX9" fmla="*/ 10925704 w 11081693"/>
              <a:gd name="connsiteY9" fmla="*/ 1298845 h 1593668"/>
              <a:gd name="connsiteX10" fmla="*/ 10925704 w 11081693"/>
              <a:gd name="connsiteY10" fmla="*/ 1330171 h 1593668"/>
              <a:gd name="connsiteX11" fmla="*/ 10280272 w 11081693"/>
              <a:gd name="connsiteY11" fmla="*/ 1392164 h 1593668"/>
              <a:gd name="connsiteX12" fmla="*/ 7951468 w 11081693"/>
              <a:gd name="connsiteY12" fmla="*/ 1051201 h 1593668"/>
              <a:gd name="connsiteX13" fmla="*/ 7133365 w 11081693"/>
              <a:gd name="connsiteY13" fmla="*/ 1341712 h 1593668"/>
              <a:gd name="connsiteX14" fmla="*/ 6236972 w 11081693"/>
              <a:gd name="connsiteY14" fmla="*/ 1353253 h 1593668"/>
              <a:gd name="connsiteX15" fmla="*/ 5878008 w 11081693"/>
              <a:gd name="connsiteY15" fmla="*/ 1508236 h 1593668"/>
              <a:gd name="connsiteX16" fmla="*/ 4899409 w 11081693"/>
              <a:gd name="connsiteY16" fmla="*/ 1593643 h 1593668"/>
              <a:gd name="connsiteX17" fmla="*/ 4218471 w 11081693"/>
              <a:gd name="connsiteY17" fmla="*/ 1500652 h 1593668"/>
              <a:gd name="connsiteX18" fmla="*/ 3874110 w 11081693"/>
              <a:gd name="connsiteY18" fmla="*/ 1465697 h 1593668"/>
              <a:gd name="connsiteX19" fmla="*/ 3465546 w 11081693"/>
              <a:gd name="connsiteY19" fmla="*/ 1527690 h 1593668"/>
              <a:gd name="connsiteX20" fmla="*/ 2653788 w 11081693"/>
              <a:gd name="connsiteY20" fmla="*/ 1539233 h 1593668"/>
              <a:gd name="connsiteX21" fmla="*/ 1750585 w 11081693"/>
              <a:gd name="connsiteY21" fmla="*/ 1302802 h 1593668"/>
              <a:gd name="connsiteX22" fmla="*/ 217811 w 11081693"/>
              <a:gd name="connsiteY22" fmla="*/ 566138 h 1593668"/>
              <a:gd name="connsiteX23" fmla="*/ 219304 w 11081693"/>
              <a:gd name="connsiteY23" fmla="*/ 1932 h 1593668"/>
              <a:gd name="connsiteX0" fmla="*/ 700937 w 10889247"/>
              <a:gd name="connsiteY0" fmla="*/ 156147 h 1313930"/>
              <a:gd name="connsiteX1" fmla="*/ 1979344 w 10889247"/>
              <a:gd name="connsiteY1" fmla="*/ 105366 h 1313930"/>
              <a:gd name="connsiteX2" fmla="*/ 2395697 w 10889247"/>
              <a:gd name="connsiteY2" fmla="*/ 209897 h 1313930"/>
              <a:gd name="connsiteX3" fmla="*/ 2780931 w 10889247"/>
              <a:gd name="connsiteY3" fmla="*/ 271890 h 1313930"/>
              <a:gd name="connsiteX4" fmla="*/ 3494433 w 10889247"/>
              <a:gd name="connsiteY4" fmla="*/ 442371 h 1313930"/>
              <a:gd name="connsiteX5" fmla="*/ 4823693 w 10889247"/>
              <a:gd name="connsiteY5" fmla="*/ 833 h 1313930"/>
              <a:gd name="connsiteX6" fmla="*/ 8405431 w 10889247"/>
              <a:gd name="connsiteY6" fmla="*/ 330257 h 1313930"/>
              <a:gd name="connsiteX7" fmla="*/ 10706011 w 10889247"/>
              <a:gd name="connsiteY7" fmla="*/ 279804 h 1313930"/>
              <a:gd name="connsiteX8" fmla="*/ 10745902 w 10889247"/>
              <a:gd name="connsiteY8" fmla="*/ 307174 h 1313930"/>
              <a:gd name="connsiteX9" fmla="*/ 10733258 w 10889247"/>
              <a:gd name="connsiteY9" fmla="*/ 1019107 h 1313930"/>
              <a:gd name="connsiteX10" fmla="*/ 10733258 w 10889247"/>
              <a:gd name="connsiteY10" fmla="*/ 1050433 h 1313930"/>
              <a:gd name="connsiteX11" fmla="*/ 10087826 w 10889247"/>
              <a:gd name="connsiteY11" fmla="*/ 1112426 h 1313930"/>
              <a:gd name="connsiteX12" fmla="*/ 7759022 w 10889247"/>
              <a:gd name="connsiteY12" fmla="*/ 771463 h 1313930"/>
              <a:gd name="connsiteX13" fmla="*/ 6940919 w 10889247"/>
              <a:gd name="connsiteY13" fmla="*/ 1061974 h 1313930"/>
              <a:gd name="connsiteX14" fmla="*/ 6044526 w 10889247"/>
              <a:gd name="connsiteY14" fmla="*/ 1073515 h 1313930"/>
              <a:gd name="connsiteX15" fmla="*/ 5685562 w 10889247"/>
              <a:gd name="connsiteY15" fmla="*/ 1228498 h 1313930"/>
              <a:gd name="connsiteX16" fmla="*/ 4706963 w 10889247"/>
              <a:gd name="connsiteY16" fmla="*/ 1313905 h 1313930"/>
              <a:gd name="connsiteX17" fmla="*/ 4026025 w 10889247"/>
              <a:gd name="connsiteY17" fmla="*/ 1220914 h 1313930"/>
              <a:gd name="connsiteX18" fmla="*/ 3681664 w 10889247"/>
              <a:gd name="connsiteY18" fmla="*/ 1185959 h 1313930"/>
              <a:gd name="connsiteX19" fmla="*/ 3273100 w 10889247"/>
              <a:gd name="connsiteY19" fmla="*/ 1247952 h 1313930"/>
              <a:gd name="connsiteX20" fmla="*/ 2461342 w 10889247"/>
              <a:gd name="connsiteY20" fmla="*/ 1259495 h 1313930"/>
              <a:gd name="connsiteX21" fmla="*/ 1558139 w 10889247"/>
              <a:gd name="connsiteY21" fmla="*/ 1023064 h 1313930"/>
              <a:gd name="connsiteX22" fmla="*/ 25365 w 10889247"/>
              <a:gd name="connsiteY22" fmla="*/ 286400 h 1313930"/>
              <a:gd name="connsiteX23" fmla="*/ 700937 w 10889247"/>
              <a:gd name="connsiteY23" fmla="*/ 156147 h 1313930"/>
              <a:gd name="connsiteX0" fmla="*/ 702952 w 10891262"/>
              <a:gd name="connsiteY0" fmla="*/ 156147 h 1313930"/>
              <a:gd name="connsiteX1" fmla="*/ 1981359 w 10891262"/>
              <a:gd name="connsiteY1" fmla="*/ 105366 h 1313930"/>
              <a:gd name="connsiteX2" fmla="*/ 2397712 w 10891262"/>
              <a:gd name="connsiteY2" fmla="*/ 209897 h 1313930"/>
              <a:gd name="connsiteX3" fmla="*/ 2782946 w 10891262"/>
              <a:gd name="connsiteY3" fmla="*/ 271890 h 1313930"/>
              <a:gd name="connsiteX4" fmla="*/ 3496448 w 10891262"/>
              <a:gd name="connsiteY4" fmla="*/ 442371 h 1313930"/>
              <a:gd name="connsiteX5" fmla="*/ 4825708 w 10891262"/>
              <a:gd name="connsiteY5" fmla="*/ 833 h 1313930"/>
              <a:gd name="connsiteX6" fmla="*/ 8407446 w 10891262"/>
              <a:gd name="connsiteY6" fmla="*/ 330257 h 1313930"/>
              <a:gd name="connsiteX7" fmla="*/ 10708026 w 10891262"/>
              <a:gd name="connsiteY7" fmla="*/ 279804 h 1313930"/>
              <a:gd name="connsiteX8" fmla="*/ 10747917 w 10891262"/>
              <a:gd name="connsiteY8" fmla="*/ 307174 h 1313930"/>
              <a:gd name="connsiteX9" fmla="*/ 10735273 w 10891262"/>
              <a:gd name="connsiteY9" fmla="*/ 1019107 h 1313930"/>
              <a:gd name="connsiteX10" fmla="*/ 10735273 w 10891262"/>
              <a:gd name="connsiteY10" fmla="*/ 1050433 h 1313930"/>
              <a:gd name="connsiteX11" fmla="*/ 10089841 w 10891262"/>
              <a:gd name="connsiteY11" fmla="*/ 1112426 h 1313930"/>
              <a:gd name="connsiteX12" fmla="*/ 7761037 w 10891262"/>
              <a:gd name="connsiteY12" fmla="*/ 771463 h 1313930"/>
              <a:gd name="connsiteX13" fmla="*/ 6942934 w 10891262"/>
              <a:gd name="connsiteY13" fmla="*/ 1061974 h 1313930"/>
              <a:gd name="connsiteX14" fmla="*/ 6046541 w 10891262"/>
              <a:gd name="connsiteY14" fmla="*/ 1073515 h 1313930"/>
              <a:gd name="connsiteX15" fmla="*/ 5687577 w 10891262"/>
              <a:gd name="connsiteY15" fmla="*/ 1228498 h 1313930"/>
              <a:gd name="connsiteX16" fmla="*/ 4708978 w 10891262"/>
              <a:gd name="connsiteY16" fmla="*/ 1313905 h 1313930"/>
              <a:gd name="connsiteX17" fmla="*/ 4028040 w 10891262"/>
              <a:gd name="connsiteY17" fmla="*/ 1220914 h 1313930"/>
              <a:gd name="connsiteX18" fmla="*/ 3683679 w 10891262"/>
              <a:gd name="connsiteY18" fmla="*/ 1185959 h 1313930"/>
              <a:gd name="connsiteX19" fmla="*/ 3275115 w 10891262"/>
              <a:gd name="connsiteY19" fmla="*/ 1247952 h 1313930"/>
              <a:gd name="connsiteX20" fmla="*/ 2463357 w 10891262"/>
              <a:gd name="connsiteY20" fmla="*/ 1259495 h 1313930"/>
              <a:gd name="connsiteX21" fmla="*/ 1560154 w 10891262"/>
              <a:gd name="connsiteY21" fmla="*/ 1023064 h 1313930"/>
              <a:gd name="connsiteX22" fmla="*/ 27380 w 10891262"/>
              <a:gd name="connsiteY22" fmla="*/ 286400 h 1313930"/>
              <a:gd name="connsiteX23" fmla="*/ 702952 w 10891262"/>
              <a:gd name="connsiteY23" fmla="*/ 156147 h 1313930"/>
              <a:gd name="connsiteX0" fmla="*/ 577848 w 10766158"/>
              <a:gd name="connsiteY0" fmla="*/ 156147 h 1313930"/>
              <a:gd name="connsiteX1" fmla="*/ 1856255 w 10766158"/>
              <a:gd name="connsiteY1" fmla="*/ 105366 h 1313930"/>
              <a:gd name="connsiteX2" fmla="*/ 2272608 w 10766158"/>
              <a:gd name="connsiteY2" fmla="*/ 209897 h 1313930"/>
              <a:gd name="connsiteX3" fmla="*/ 2657842 w 10766158"/>
              <a:gd name="connsiteY3" fmla="*/ 271890 h 1313930"/>
              <a:gd name="connsiteX4" fmla="*/ 3371344 w 10766158"/>
              <a:gd name="connsiteY4" fmla="*/ 442371 h 1313930"/>
              <a:gd name="connsiteX5" fmla="*/ 4700604 w 10766158"/>
              <a:gd name="connsiteY5" fmla="*/ 833 h 1313930"/>
              <a:gd name="connsiteX6" fmla="*/ 8282342 w 10766158"/>
              <a:gd name="connsiteY6" fmla="*/ 330257 h 1313930"/>
              <a:gd name="connsiteX7" fmla="*/ 10582922 w 10766158"/>
              <a:gd name="connsiteY7" fmla="*/ 279804 h 1313930"/>
              <a:gd name="connsiteX8" fmla="*/ 10622813 w 10766158"/>
              <a:gd name="connsiteY8" fmla="*/ 307174 h 1313930"/>
              <a:gd name="connsiteX9" fmla="*/ 10610169 w 10766158"/>
              <a:gd name="connsiteY9" fmla="*/ 1019107 h 1313930"/>
              <a:gd name="connsiteX10" fmla="*/ 10610169 w 10766158"/>
              <a:gd name="connsiteY10" fmla="*/ 1050433 h 1313930"/>
              <a:gd name="connsiteX11" fmla="*/ 9964737 w 10766158"/>
              <a:gd name="connsiteY11" fmla="*/ 1112426 h 1313930"/>
              <a:gd name="connsiteX12" fmla="*/ 7635933 w 10766158"/>
              <a:gd name="connsiteY12" fmla="*/ 771463 h 1313930"/>
              <a:gd name="connsiteX13" fmla="*/ 6817830 w 10766158"/>
              <a:gd name="connsiteY13" fmla="*/ 1061974 h 1313930"/>
              <a:gd name="connsiteX14" fmla="*/ 5921437 w 10766158"/>
              <a:gd name="connsiteY14" fmla="*/ 1073515 h 1313930"/>
              <a:gd name="connsiteX15" fmla="*/ 5562473 w 10766158"/>
              <a:gd name="connsiteY15" fmla="*/ 1228498 h 1313930"/>
              <a:gd name="connsiteX16" fmla="*/ 4583874 w 10766158"/>
              <a:gd name="connsiteY16" fmla="*/ 1313905 h 1313930"/>
              <a:gd name="connsiteX17" fmla="*/ 3902936 w 10766158"/>
              <a:gd name="connsiteY17" fmla="*/ 1220914 h 1313930"/>
              <a:gd name="connsiteX18" fmla="*/ 3558575 w 10766158"/>
              <a:gd name="connsiteY18" fmla="*/ 1185959 h 1313930"/>
              <a:gd name="connsiteX19" fmla="*/ 3150011 w 10766158"/>
              <a:gd name="connsiteY19" fmla="*/ 1247952 h 1313930"/>
              <a:gd name="connsiteX20" fmla="*/ 2338253 w 10766158"/>
              <a:gd name="connsiteY20" fmla="*/ 1259495 h 1313930"/>
              <a:gd name="connsiteX21" fmla="*/ 1435050 w 10766158"/>
              <a:gd name="connsiteY21" fmla="*/ 1023064 h 1313930"/>
              <a:gd name="connsiteX22" fmla="*/ 30673 w 10766158"/>
              <a:gd name="connsiteY22" fmla="*/ 472380 h 1313930"/>
              <a:gd name="connsiteX23" fmla="*/ 577848 w 10766158"/>
              <a:gd name="connsiteY23" fmla="*/ 156147 h 1313930"/>
              <a:gd name="connsiteX0" fmla="*/ 707304 w 10895614"/>
              <a:gd name="connsiteY0" fmla="*/ 156147 h 1313930"/>
              <a:gd name="connsiteX1" fmla="*/ 1985711 w 10895614"/>
              <a:gd name="connsiteY1" fmla="*/ 105366 h 1313930"/>
              <a:gd name="connsiteX2" fmla="*/ 2402064 w 10895614"/>
              <a:gd name="connsiteY2" fmla="*/ 209897 h 1313930"/>
              <a:gd name="connsiteX3" fmla="*/ 2787298 w 10895614"/>
              <a:gd name="connsiteY3" fmla="*/ 271890 h 1313930"/>
              <a:gd name="connsiteX4" fmla="*/ 3500800 w 10895614"/>
              <a:gd name="connsiteY4" fmla="*/ 442371 h 1313930"/>
              <a:gd name="connsiteX5" fmla="*/ 4830060 w 10895614"/>
              <a:gd name="connsiteY5" fmla="*/ 833 h 1313930"/>
              <a:gd name="connsiteX6" fmla="*/ 8411798 w 10895614"/>
              <a:gd name="connsiteY6" fmla="*/ 330257 h 1313930"/>
              <a:gd name="connsiteX7" fmla="*/ 10712378 w 10895614"/>
              <a:gd name="connsiteY7" fmla="*/ 279804 h 1313930"/>
              <a:gd name="connsiteX8" fmla="*/ 10752269 w 10895614"/>
              <a:gd name="connsiteY8" fmla="*/ 307174 h 1313930"/>
              <a:gd name="connsiteX9" fmla="*/ 10739625 w 10895614"/>
              <a:gd name="connsiteY9" fmla="*/ 1019107 h 1313930"/>
              <a:gd name="connsiteX10" fmla="*/ 10739625 w 10895614"/>
              <a:gd name="connsiteY10" fmla="*/ 1050433 h 1313930"/>
              <a:gd name="connsiteX11" fmla="*/ 10094193 w 10895614"/>
              <a:gd name="connsiteY11" fmla="*/ 1112426 h 1313930"/>
              <a:gd name="connsiteX12" fmla="*/ 7765389 w 10895614"/>
              <a:gd name="connsiteY12" fmla="*/ 771463 h 1313930"/>
              <a:gd name="connsiteX13" fmla="*/ 6947286 w 10895614"/>
              <a:gd name="connsiteY13" fmla="*/ 1061974 h 1313930"/>
              <a:gd name="connsiteX14" fmla="*/ 6050893 w 10895614"/>
              <a:gd name="connsiteY14" fmla="*/ 1073515 h 1313930"/>
              <a:gd name="connsiteX15" fmla="*/ 5691929 w 10895614"/>
              <a:gd name="connsiteY15" fmla="*/ 1228498 h 1313930"/>
              <a:gd name="connsiteX16" fmla="*/ 4713330 w 10895614"/>
              <a:gd name="connsiteY16" fmla="*/ 1313905 h 1313930"/>
              <a:gd name="connsiteX17" fmla="*/ 4032392 w 10895614"/>
              <a:gd name="connsiteY17" fmla="*/ 1220914 h 1313930"/>
              <a:gd name="connsiteX18" fmla="*/ 3688031 w 10895614"/>
              <a:gd name="connsiteY18" fmla="*/ 1185959 h 1313930"/>
              <a:gd name="connsiteX19" fmla="*/ 3279467 w 10895614"/>
              <a:gd name="connsiteY19" fmla="*/ 1247952 h 1313930"/>
              <a:gd name="connsiteX20" fmla="*/ 2467709 w 10895614"/>
              <a:gd name="connsiteY20" fmla="*/ 1259495 h 1313930"/>
              <a:gd name="connsiteX21" fmla="*/ 1564506 w 10895614"/>
              <a:gd name="connsiteY21" fmla="*/ 1023064 h 1313930"/>
              <a:gd name="connsiteX22" fmla="*/ 160129 w 10895614"/>
              <a:gd name="connsiteY22" fmla="*/ 472380 h 1313930"/>
              <a:gd name="connsiteX23" fmla="*/ 707304 w 10895614"/>
              <a:gd name="connsiteY23" fmla="*/ 156147 h 1313930"/>
              <a:gd name="connsiteX0" fmla="*/ 572787 w 10761097"/>
              <a:gd name="connsiteY0" fmla="*/ 156147 h 1313930"/>
              <a:gd name="connsiteX1" fmla="*/ 1851194 w 10761097"/>
              <a:gd name="connsiteY1" fmla="*/ 105366 h 1313930"/>
              <a:gd name="connsiteX2" fmla="*/ 2267547 w 10761097"/>
              <a:gd name="connsiteY2" fmla="*/ 209897 h 1313930"/>
              <a:gd name="connsiteX3" fmla="*/ 2652781 w 10761097"/>
              <a:gd name="connsiteY3" fmla="*/ 271890 h 1313930"/>
              <a:gd name="connsiteX4" fmla="*/ 3366283 w 10761097"/>
              <a:gd name="connsiteY4" fmla="*/ 442371 h 1313930"/>
              <a:gd name="connsiteX5" fmla="*/ 4695543 w 10761097"/>
              <a:gd name="connsiteY5" fmla="*/ 833 h 1313930"/>
              <a:gd name="connsiteX6" fmla="*/ 8277281 w 10761097"/>
              <a:gd name="connsiteY6" fmla="*/ 330257 h 1313930"/>
              <a:gd name="connsiteX7" fmla="*/ 10577861 w 10761097"/>
              <a:gd name="connsiteY7" fmla="*/ 279804 h 1313930"/>
              <a:gd name="connsiteX8" fmla="*/ 10617752 w 10761097"/>
              <a:gd name="connsiteY8" fmla="*/ 307174 h 1313930"/>
              <a:gd name="connsiteX9" fmla="*/ 10605108 w 10761097"/>
              <a:gd name="connsiteY9" fmla="*/ 1019107 h 1313930"/>
              <a:gd name="connsiteX10" fmla="*/ 10605108 w 10761097"/>
              <a:gd name="connsiteY10" fmla="*/ 1050433 h 1313930"/>
              <a:gd name="connsiteX11" fmla="*/ 9959676 w 10761097"/>
              <a:gd name="connsiteY11" fmla="*/ 1112426 h 1313930"/>
              <a:gd name="connsiteX12" fmla="*/ 7630872 w 10761097"/>
              <a:gd name="connsiteY12" fmla="*/ 771463 h 1313930"/>
              <a:gd name="connsiteX13" fmla="*/ 6812769 w 10761097"/>
              <a:gd name="connsiteY13" fmla="*/ 1061974 h 1313930"/>
              <a:gd name="connsiteX14" fmla="*/ 5916376 w 10761097"/>
              <a:gd name="connsiteY14" fmla="*/ 1073515 h 1313930"/>
              <a:gd name="connsiteX15" fmla="*/ 5557412 w 10761097"/>
              <a:gd name="connsiteY15" fmla="*/ 1228498 h 1313930"/>
              <a:gd name="connsiteX16" fmla="*/ 4578813 w 10761097"/>
              <a:gd name="connsiteY16" fmla="*/ 1313905 h 1313930"/>
              <a:gd name="connsiteX17" fmla="*/ 3897875 w 10761097"/>
              <a:gd name="connsiteY17" fmla="*/ 1220914 h 1313930"/>
              <a:gd name="connsiteX18" fmla="*/ 3553514 w 10761097"/>
              <a:gd name="connsiteY18" fmla="*/ 1185959 h 1313930"/>
              <a:gd name="connsiteX19" fmla="*/ 3144950 w 10761097"/>
              <a:gd name="connsiteY19" fmla="*/ 1247952 h 1313930"/>
              <a:gd name="connsiteX20" fmla="*/ 2333192 w 10761097"/>
              <a:gd name="connsiteY20" fmla="*/ 1259495 h 1313930"/>
              <a:gd name="connsiteX21" fmla="*/ 1333692 w 10761097"/>
              <a:gd name="connsiteY21" fmla="*/ 930074 h 1313930"/>
              <a:gd name="connsiteX22" fmla="*/ 25612 w 10761097"/>
              <a:gd name="connsiteY22" fmla="*/ 472380 h 1313930"/>
              <a:gd name="connsiteX23" fmla="*/ 572787 w 10761097"/>
              <a:gd name="connsiteY23" fmla="*/ 156147 h 1313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1097" h="1313930">
                <a:moveTo>
                  <a:pt x="572787" y="156147"/>
                </a:moveTo>
                <a:cubicBezTo>
                  <a:pt x="877051" y="94978"/>
                  <a:pt x="1568734" y="96408"/>
                  <a:pt x="1851194" y="105366"/>
                </a:cubicBezTo>
                <a:cubicBezTo>
                  <a:pt x="2133654" y="114324"/>
                  <a:pt x="2133949" y="182143"/>
                  <a:pt x="2267547" y="209897"/>
                </a:cubicBezTo>
                <a:cubicBezTo>
                  <a:pt x="2401145" y="237651"/>
                  <a:pt x="2469658" y="233144"/>
                  <a:pt x="2652781" y="271890"/>
                </a:cubicBezTo>
                <a:cubicBezTo>
                  <a:pt x="2835904" y="310636"/>
                  <a:pt x="3025823" y="487547"/>
                  <a:pt x="3366283" y="442371"/>
                </a:cubicBezTo>
                <a:cubicBezTo>
                  <a:pt x="3706743" y="397195"/>
                  <a:pt x="3877044" y="19519"/>
                  <a:pt x="4695543" y="833"/>
                </a:cubicBezTo>
                <a:cubicBezTo>
                  <a:pt x="5514042" y="-17853"/>
                  <a:pt x="7296895" y="283762"/>
                  <a:pt x="8277281" y="330257"/>
                </a:cubicBezTo>
                <a:cubicBezTo>
                  <a:pt x="9257667" y="376752"/>
                  <a:pt x="10187783" y="283651"/>
                  <a:pt x="10577861" y="279804"/>
                </a:cubicBezTo>
                <a:cubicBezTo>
                  <a:pt x="10967940" y="275957"/>
                  <a:pt x="10613211" y="183957"/>
                  <a:pt x="10617752" y="307174"/>
                </a:cubicBezTo>
                <a:cubicBezTo>
                  <a:pt x="10622293" y="430391"/>
                  <a:pt x="10607215" y="895231"/>
                  <a:pt x="10605108" y="1019107"/>
                </a:cubicBezTo>
                <a:cubicBezTo>
                  <a:pt x="10603001" y="1142983"/>
                  <a:pt x="10712680" y="1034880"/>
                  <a:pt x="10605108" y="1050433"/>
                </a:cubicBezTo>
                <a:cubicBezTo>
                  <a:pt x="10497536" y="1065986"/>
                  <a:pt x="10455382" y="1158921"/>
                  <a:pt x="9959676" y="1112426"/>
                </a:cubicBezTo>
                <a:cubicBezTo>
                  <a:pt x="9463970" y="1065931"/>
                  <a:pt x="8155356" y="779872"/>
                  <a:pt x="7630872" y="771463"/>
                </a:cubicBezTo>
                <a:cubicBezTo>
                  <a:pt x="7106388" y="763054"/>
                  <a:pt x="7098518" y="1011632"/>
                  <a:pt x="6812769" y="1061974"/>
                </a:cubicBezTo>
                <a:cubicBezTo>
                  <a:pt x="6527020" y="1112316"/>
                  <a:pt x="6125602" y="1045761"/>
                  <a:pt x="5916376" y="1073515"/>
                </a:cubicBezTo>
                <a:cubicBezTo>
                  <a:pt x="5707150" y="1101269"/>
                  <a:pt x="5780339" y="1188433"/>
                  <a:pt x="5557412" y="1228498"/>
                </a:cubicBezTo>
                <a:cubicBezTo>
                  <a:pt x="5334485" y="1268563"/>
                  <a:pt x="4855402" y="1315169"/>
                  <a:pt x="4578813" y="1313905"/>
                </a:cubicBezTo>
                <a:cubicBezTo>
                  <a:pt x="4302224" y="1312641"/>
                  <a:pt x="4068758" y="1242238"/>
                  <a:pt x="3897875" y="1220914"/>
                </a:cubicBezTo>
                <a:cubicBezTo>
                  <a:pt x="3726992" y="1199590"/>
                  <a:pt x="3679001" y="1181453"/>
                  <a:pt x="3553514" y="1185959"/>
                </a:cubicBezTo>
                <a:cubicBezTo>
                  <a:pt x="3428027" y="1190465"/>
                  <a:pt x="3348337" y="1235696"/>
                  <a:pt x="3144950" y="1247952"/>
                </a:cubicBezTo>
                <a:cubicBezTo>
                  <a:pt x="2941563" y="1260208"/>
                  <a:pt x="2635068" y="1312475"/>
                  <a:pt x="2333192" y="1259495"/>
                </a:cubicBezTo>
                <a:cubicBezTo>
                  <a:pt x="2031316" y="1206515"/>
                  <a:pt x="1625522" y="920346"/>
                  <a:pt x="1333692" y="930074"/>
                </a:cubicBezTo>
                <a:cubicBezTo>
                  <a:pt x="1041862" y="939802"/>
                  <a:pt x="152429" y="601368"/>
                  <a:pt x="25612" y="472380"/>
                </a:cubicBezTo>
                <a:cubicBezTo>
                  <a:pt x="-101205" y="343392"/>
                  <a:pt x="268523" y="217316"/>
                  <a:pt x="572787" y="156147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76605" y="2028529"/>
            <a:ext cx="4939074" cy="8376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055122 w 10764020"/>
              <a:gd name="connsiteY0" fmla="*/ 410654 h 876751"/>
              <a:gd name="connsiteX1" fmla="*/ 2056676 w 10764020"/>
              <a:gd name="connsiteY1" fmla="*/ 34408 h 876751"/>
              <a:gd name="connsiteX2" fmla="*/ 2601425 w 10764020"/>
              <a:gd name="connsiteY2" fmla="*/ 14953 h 876751"/>
              <a:gd name="connsiteX3" fmla="*/ 3243451 w 10764020"/>
              <a:gd name="connsiteY3" fmla="*/ 14953 h 876751"/>
              <a:gd name="connsiteX4" fmla="*/ 3652012 w 10764020"/>
              <a:gd name="connsiteY4" fmla="*/ 14953 h 876751"/>
              <a:gd name="connsiteX5" fmla="*/ 4644233 w 10764020"/>
              <a:gd name="connsiteY5" fmla="*/ 53862 h 876751"/>
              <a:gd name="connsiteX6" fmla="*/ 8418565 w 10764020"/>
              <a:gd name="connsiteY6" fmla="*/ 73320 h 876751"/>
              <a:gd name="connsiteX7" fmla="*/ 10558651 w 10764020"/>
              <a:gd name="connsiteY7" fmla="*/ 53863 h 876751"/>
              <a:gd name="connsiteX8" fmla="*/ 10694838 w 10764020"/>
              <a:gd name="connsiteY8" fmla="*/ 112230 h 876751"/>
              <a:gd name="connsiteX9" fmla="*/ 10714293 w 10764020"/>
              <a:gd name="connsiteY9" fmla="*/ 793166 h 876751"/>
              <a:gd name="connsiteX10" fmla="*/ 10714293 w 10764020"/>
              <a:gd name="connsiteY10" fmla="*/ 870987 h 876751"/>
              <a:gd name="connsiteX11" fmla="*/ 10052812 w 10764020"/>
              <a:gd name="connsiteY11" fmla="*/ 870987 h 876751"/>
              <a:gd name="connsiteX12" fmla="*/ 7659808 w 10764020"/>
              <a:gd name="connsiteY12" fmla="*/ 870987 h 876751"/>
              <a:gd name="connsiteX13" fmla="*/ 6745408 w 10764020"/>
              <a:gd name="connsiteY13" fmla="*/ 851532 h 876751"/>
              <a:gd name="connsiteX14" fmla="*/ 6025561 w 10764020"/>
              <a:gd name="connsiteY14" fmla="*/ 832077 h 876751"/>
              <a:gd name="connsiteX15" fmla="*/ 5441902 w 10764020"/>
              <a:gd name="connsiteY15" fmla="*/ 832076 h 876751"/>
              <a:gd name="connsiteX16" fmla="*/ 4527502 w 10764020"/>
              <a:gd name="connsiteY16" fmla="*/ 870988 h 876751"/>
              <a:gd name="connsiteX17" fmla="*/ 3846565 w 10764020"/>
              <a:gd name="connsiteY17" fmla="*/ 870987 h 876751"/>
              <a:gd name="connsiteX18" fmla="*/ 3438004 w 10764020"/>
              <a:gd name="connsiteY18" fmla="*/ 851531 h 876751"/>
              <a:gd name="connsiteX19" fmla="*/ 3029442 w 10764020"/>
              <a:gd name="connsiteY19" fmla="*/ 851531 h 876751"/>
              <a:gd name="connsiteX20" fmla="*/ 2426327 w 10764020"/>
              <a:gd name="connsiteY20" fmla="*/ 832077 h 876751"/>
              <a:gd name="connsiteX21" fmla="*/ 1667570 w 10764020"/>
              <a:gd name="connsiteY21" fmla="*/ 812622 h 876751"/>
              <a:gd name="connsiteX22" fmla="*/ 6400 w 10764020"/>
              <a:gd name="connsiteY22" fmla="*/ 695890 h 876751"/>
              <a:gd name="connsiteX23" fmla="*/ 1055122 w 10764020"/>
              <a:gd name="connsiteY23" fmla="*/ 410654 h 876751"/>
              <a:gd name="connsiteX0" fmla="*/ 1058660 w 10767558"/>
              <a:gd name="connsiteY0" fmla="*/ 415510 h 881607"/>
              <a:gd name="connsiteX1" fmla="*/ 2668284 w 10767558"/>
              <a:gd name="connsiteY1" fmla="*/ 287237 h 881607"/>
              <a:gd name="connsiteX2" fmla="*/ 2604963 w 10767558"/>
              <a:gd name="connsiteY2" fmla="*/ 19809 h 881607"/>
              <a:gd name="connsiteX3" fmla="*/ 3246989 w 10767558"/>
              <a:gd name="connsiteY3" fmla="*/ 19809 h 881607"/>
              <a:gd name="connsiteX4" fmla="*/ 3655550 w 10767558"/>
              <a:gd name="connsiteY4" fmla="*/ 19809 h 881607"/>
              <a:gd name="connsiteX5" fmla="*/ 4647771 w 10767558"/>
              <a:gd name="connsiteY5" fmla="*/ 58718 h 881607"/>
              <a:gd name="connsiteX6" fmla="*/ 8422103 w 10767558"/>
              <a:gd name="connsiteY6" fmla="*/ 78176 h 881607"/>
              <a:gd name="connsiteX7" fmla="*/ 10562189 w 10767558"/>
              <a:gd name="connsiteY7" fmla="*/ 58719 h 881607"/>
              <a:gd name="connsiteX8" fmla="*/ 10698376 w 10767558"/>
              <a:gd name="connsiteY8" fmla="*/ 117086 h 881607"/>
              <a:gd name="connsiteX9" fmla="*/ 10717831 w 10767558"/>
              <a:gd name="connsiteY9" fmla="*/ 798022 h 881607"/>
              <a:gd name="connsiteX10" fmla="*/ 10717831 w 10767558"/>
              <a:gd name="connsiteY10" fmla="*/ 875843 h 881607"/>
              <a:gd name="connsiteX11" fmla="*/ 10056350 w 10767558"/>
              <a:gd name="connsiteY11" fmla="*/ 875843 h 881607"/>
              <a:gd name="connsiteX12" fmla="*/ 7663346 w 10767558"/>
              <a:gd name="connsiteY12" fmla="*/ 875843 h 881607"/>
              <a:gd name="connsiteX13" fmla="*/ 6748946 w 10767558"/>
              <a:gd name="connsiteY13" fmla="*/ 856388 h 881607"/>
              <a:gd name="connsiteX14" fmla="*/ 6029099 w 10767558"/>
              <a:gd name="connsiteY14" fmla="*/ 836933 h 881607"/>
              <a:gd name="connsiteX15" fmla="*/ 5445440 w 10767558"/>
              <a:gd name="connsiteY15" fmla="*/ 836932 h 881607"/>
              <a:gd name="connsiteX16" fmla="*/ 4531040 w 10767558"/>
              <a:gd name="connsiteY16" fmla="*/ 875844 h 881607"/>
              <a:gd name="connsiteX17" fmla="*/ 3850103 w 10767558"/>
              <a:gd name="connsiteY17" fmla="*/ 875843 h 881607"/>
              <a:gd name="connsiteX18" fmla="*/ 3441542 w 10767558"/>
              <a:gd name="connsiteY18" fmla="*/ 856387 h 881607"/>
              <a:gd name="connsiteX19" fmla="*/ 3032980 w 10767558"/>
              <a:gd name="connsiteY19" fmla="*/ 856387 h 881607"/>
              <a:gd name="connsiteX20" fmla="*/ 2429865 w 10767558"/>
              <a:gd name="connsiteY20" fmla="*/ 836933 h 881607"/>
              <a:gd name="connsiteX21" fmla="*/ 1671108 w 10767558"/>
              <a:gd name="connsiteY21" fmla="*/ 817478 h 881607"/>
              <a:gd name="connsiteX22" fmla="*/ 9938 w 10767558"/>
              <a:gd name="connsiteY22" fmla="*/ 700746 h 881607"/>
              <a:gd name="connsiteX23" fmla="*/ 1058660 w 10767558"/>
              <a:gd name="connsiteY23" fmla="*/ 415510 h 881607"/>
              <a:gd name="connsiteX0" fmla="*/ 1058660 w 10767558"/>
              <a:gd name="connsiteY0" fmla="*/ 417883 h 883980"/>
              <a:gd name="connsiteX1" fmla="*/ 2668284 w 10767558"/>
              <a:gd name="connsiteY1" fmla="*/ 289610 h 883980"/>
              <a:gd name="connsiteX2" fmla="*/ 3888664 w 10767558"/>
              <a:gd name="connsiteY2" fmla="*/ 301151 h 883980"/>
              <a:gd name="connsiteX3" fmla="*/ 3246989 w 10767558"/>
              <a:gd name="connsiteY3" fmla="*/ 22182 h 883980"/>
              <a:gd name="connsiteX4" fmla="*/ 3655550 w 10767558"/>
              <a:gd name="connsiteY4" fmla="*/ 22182 h 883980"/>
              <a:gd name="connsiteX5" fmla="*/ 4647771 w 10767558"/>
              <a:gd name="connsiteY5" fmla="*/ 61091 h 883980"/>
              <a:gd name="connsiteX6" fmla="*/ 8422103 w 10767558"/>
              <a:gd name="connsiteY6" fmla="*/ 80549 h 883980"/>
              <a:gd name="connsiteX7" fmla="*/ 10562189 w 10767558"/>
              <a:gd name="connsiteY7" fmla="*/ 61092 h 883980"/>
              <a:gd name="connsiteX8" fmla="*/ 10698376 w 10767558"/>
              <a:gd name="connsiteY8" fmla="*/ 119459 h 883980"/>
              <a:gd name="connsiteX9" fmla="*/ 10717831 w 10767558"/>
              <a:gd name="connsiteY9" fmla="*/ 800395 h 883980"/>
              <a:gd name="connsiteX10" fmla="*/ 10717831 w 10767558"/>
              <a:gd name="connsiteY10" fmla="*/ 878216 h 883980"/>
              <a:gd name="connsiteX11" fmla="*/ 10056350 w 10767558"/>
              <a:gd name="connsiteY11" fmla="*/ 878216 h 883980"/>
              <a:gd name="connsiteX12" fmla="*/ 7663346 w 10767558"/>
              <a:gd name="connsiteY12" fmla="*/ 878216 h 883980"/>
              <a:gd name="connsiteX13" fmla="*/ 6748946 w 10767558"/>
              <a:gd name="connsiteY13" fmla="*/ 858761 h 883980"/>
              <a:gd name="connsiteX14" fmla="*/ 6029099 w 10767558"/>
              <a:gd name="connsiteY14" fmla="*/ 839306 h 883980"/>
              <a:gd name="connsiteX15" fmla="*/ 5445440 w 10767558"/>
              <a:gd name="connsiteY15" fmla="*/ 839305 h 883980"/>
              <a:gd name="connsiteX16" fmla="*/ 4531040 w 10767558"/>
              <a:gd name="connsiteY16" fmla="*/ 878217 h 883980"/>
              <a:gd name="connsiteX17" fmla="*/ 3850103 w 10767558"/>
              <a:gd name="connsiteY17" fmla="*/ 878216 h 883980"/>
              <a:gd name="connsiteX18" fmla="*/ 3441542 w 10767558"/>
              <a:gd name="connsiteY18" fmla="*/ 858760 h 883980"/>
              <a:gd name="connsiteX19" fmla="*/ 3032980 w 10767558"/>
              <a:gd name="connsiteY19" fmla="*/ 858760 h 883980"/>
              <a:gd name="connsiteX20" fmla="*/ 2429865 w 10767558"/>
              <a:gd name="connsiteY20" fmla="*/ 839306 h 883980"/>
              <a:gd name="connsiteX21" fmla="*/ 1671108 w 10767558"/>
              <a:gd name="connsiteY21" fmla="*/ 819851 h 883980"/>
              <a:gd name="connsiteX22" fmla="*/ 9938 w 10767558"/>
              <a:gd name="connsiteY22" fmla="*/ 703119 h 883980"/>
              <a:gd name="connsiteX23" fmla="*/ 1058660 w 10767558"/>
              <a:gd name="connsiteY23" fmla="*/ 417883 h 883980"/>
              <a:gd name="connsiteX0" fmla="*/ 1058660 w 10767558"/>
              <a:gd name="connsiteY0" fmla="*/ 405991 h 872088"/>
              <a:gd name="connsiteX1" fmla="*/ 2668284 w 10767558"/>
              <a:gd name="connsiteY1" fmla="*/ 277718 h 872088"/>
              <a:gd name="connsiteX2" fmla="*/ 3888664 w 10767558"/>
              <a:gd name="connsiteY2" fmla="*/ 289259 h 872088"/>
              <a:gd name="connsiteX3" fmla="*/ 4767163 w 10767558"/>
              <a:gd name="connsiteY3" fmla="*/ 258263 h 872088"/>
              <a:gd name="connsiteX4" fmla="*/ 3655550 w 10767558"/>
              <a:gd name="connsiteY4" fmla="*/ 10290 h 872088"/>
              <a:gd name="connsiteX5" fmla="*/ 4647771 w 10767558"/>
              <a:gd name="connsiteY5" fmla="*/ 49199 h 872088"/>
              <a:gd name="connsiteX6" fmla="*/ 8422103 w 10767558"/>
              <a:gd name="connsiteY6" fmla="*/ 68657 h 872088"/>
              <a:gd name="connsiteX7" fmla="*/ 10562189 w 10767558"/>
              <a:gd name="connsiteY7" fmla="*/ 49200 h 872088"/>
              <a:gd name="connsiteX8" fmla="*/ 10698376 w 10767558"/>
              <a:gd name="connsiteY8" fmla="*/ 107567 h 872088"/>
              <a:gd name="connsiteX9" fmla="*/ 10717831 w 10767558"/>
              <a:gd name="connsiteY9" fmla="*/ 788503 h 872088"/>
              <a:gd name="connsiteX10" fmla="*/ 10717831 w 10767558"/>
              <a:gd name="connsiteY10" fmla="*/ 866324 h 872088"/>
              <a:gd name="connsiteX11" fmla="*/ 10056350 w 10767558"/>
              <a:gd name="connsiteY11" fmla="*/ 866324 h 872088"/>
              <a:gd name="connsiteX12" fmla="*/ 7663346 w 10767558"/>
              <a:gd name="connsiteY12" fmla="*/ 866324 h 872088"/>
              <a:gd name="connsiteX13" fmla="*/ 6748946 w 10767558"/>
              <a:gd name="connsiteY13" fmla="*/ 846869 h 872088"/>
              <a:gd name="connsiteX14" fmla="*/ 6029099 w 10767558"/>
              <a:gd name="connsiteY14" fmla="*/ 827414 h 872088"/>
              <a:gd name="connsiteX15" fmla="*/ 5445440 w 10767558"/>
              <a:gd name="connsiteY15" fmla="*/ 827413 h 872088"/>
              <a:gd name="connsiteX16" fmla="*/ 4531040 w 10767558"/>
              <a:gd name="connsiteY16" fmla="*/ 866325 h 872088"/>
              <a:gd name="connsiteX17" fmla="*/ 3850103 w 10767558"/>
              <a:gd name="connsiteY17" fmla="*/ 866324 h 872088"/>
              <a:gd name="connsiteX18" fmla="*/ 3441542 w 10767558"/>
              <a:gd name="connsiteY18" fmla="*/ 846868 h 872088"/>
              <a:gd name="connsiteX19" fmla="*/ 3032980 w 10767558"/>
              <a:gd name="connsiteY19" fmla="*/ 846868 h 872088"/>
              <a:gd name="connsiteX20" fmla="*/ 2429865 w 10767558"/>
              <a:gd name="connsiteY20" fmla="*/ 827414 h 872088"/>
              <a:gd name="connsiteX21" fmla="*/ 1671108 w 10767558"/>
              <a:gd name="connsiteY21" fmla="*/ 807959 h 872088"/>
              <a:gd name="connsiteX22" fmla="*/ 9938 w 10767558"/>
              <a:gd name="connsiteY22" fmla="*/ 691227 h 872088"/>
              <a:gd name="connsiteX23" fmla="*/ 1058660 w 10767558"/>
              <a:gd name="connsiteY23" fmla="*/ 405991 h 872088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4647771 w 10767558"/>
              <a:gd name="connsiteY5" fmla="*/ 14720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4 w 10767558"/>
              <a:gd name="connsiteY20" fmla="*/ 653450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031112 w 10765690"/>
              <a:gd name="connsiteY19" fmla="*/ 812389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200021 w 10765690"/>
              <a:gd name="connsiteY19" fmla="*/ 734897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5690" h="837609">
                <a:moveTo>
                  <a:pt x="1056792" y="371512"/>
                </a:moveTo>
                <a:cubicBezTo>
                  <a:pt x="1499849" y="302594"/>
                  <a:pt x="2194749" y="262694"/>
                  <a:pt x="2666416" y="243239"/>
                </a:cubicBezTo>
                <a:cubicBezTo>
                  <a:pt x="3138083" y="223784"/>
                  <a:pt x="3536983" y="258022"/>
                  <a:pt x="3886796" y="254780"/>
                </a:cubicBezTo>
                <a:cubicBezTo>
                  <a:pt x="4236609" y="251538"/>
                  <a:pt x="4443810" y="228950"/>
                  <a:pt x="4765295" y="223784"/>
                </a:cubicBezTo>
                <a:cubicBezTo>
                  <a:pt x="5086780" y="218618"/>
                  <a:pt x="5458376" y="222465"/>
                  <a:pt x="5815705" y="223784"/>
                </a:cubicBezTo>
                <a:cubicBezTo>
                  <a:pt x="6173034" y="225103"/>
                  <a:pt x="6475184" y="263297"/>
                  <a:pt x="6909272" y="231696"/>
                </a:cubicBezTo>
                <a:cubicBezTo>
                  <a:pt x="7343360" y="200095"/>
                  <a:pt x="7811727" y="70341"/>
                  <a:pt x="8420235" y="34178"/>
                </a:cubicBezTo>
                <a:cubicBezTo>
                  <a:pt x="9028743" y="-1985"/>
                  <a:pt x="9846959" y="21207"/>
                  <a:pt x="10560321" y="14721"/>
                </a:cubicBezTo>
                <a:cubicBezTo>
                  <a:pt x="10939700" y="21206"/>
                  <a:pt x="10670568" y="-50129"/>
                  <a:pt x="10696508" y="73088"/>
                </a:cubicBezTo>
                <a:cubicBezTo>
                  <a:pt x="10722448" y="196305"/>
                  <a:pt x="10712721" y="627565"/>
                  <a:pt x="10715963" y="754024"/>
                </a:cubicBezTo>
                <a:cubicBezTo>
                  <a:pt x="10719205" y="880483"/>
                  <a:pt x="10826210" y="818875"/>
                  <a:pt x="10715963" y="831845"/>
                </a:cubicBezTo>
                <a:cubicBezTo>
                  <a:pt x="10605716" y="844815"/>
                  <a:pt x="10054482" y="831845"/>
                  <a:pt x="10054482" y="831845"/>
                </a:cubicBezTo>
                <a:lnTo>
                  <a:pt x="7661478" y="831845"/>
                </a:lnTo>
                <a:cubicBezTo>
                  <a:pt x="7110244" y="828603"/>
                  <a:pt x="7019452" y="818875"/>
                  <a:pt x="6747078" y="812390"/>
                </a:cubicBezTo>
                <a:lnTo>
                  <a:pt x="6027231" y="792935"/>
                </a:lnTo>
                <a:cubicBezTo>
                  <a:pt x="5809980" y="789692"/>
                  <a:pt x="5693248" y="786449"/>
                  <a:pt x="5443572" y="792934"/>
                </a:cubicBezTo>
                <a:cubicBezTo>
                  <a:pt x="5193896" y="799419"/>
                  <a:pt x="4833972" y="818875"/>
                  <a:pt x="4529172" y="831846"/>
                </a:cubicBezTo>
                <a:cubicBezTo>
                  <a:pt x="4263283" y="838331"/>
                  <a:pt x="4029818" y="835088"/>
                  <a:pt x="3848235" y="831845"/>
                </a:cubicBezTo>
                <a:cubicBezTo>
                  <a:pt x="3666652" y="828602"/>
                  <a:pt x="3547710" y="828547"/>
                  <a:pt x="3439674" y="812389"/>
                </a:cubicBezTo>
                <a:cubicBezTo>
                  <a:pt x="3331638" y="796231"/>
                  <a:pt x="3368634" y="761387"/>
                  <a:pt x="3200021" y="734897"/>
                </a:cubicBezTo>
                <a:cubicBezTo>
                  <a:pt x="3031408" y="708407"/>
                  <a:pt x="2694387" y="659935"/>
                  <a:pt x="2427996" y="653450"/>
                </a:cubicBezTo>
                <a:cubicBezTo>
                  <a:pt x="2161605" y="646965"/>
                  <a:pt x="1893507" y="686260"/>
                  <a:pt x="1601677" y="695988"/>
                </a:cubicBezTo>
                <a:cubicBezTo>
                  <a:pt x="1309847" y="705716"/>
                  <a:pt x="98884" y="710827"/>
                  <a:pt x="8070" y="656748"/>
                </a:cubicBezTo>
                <a:cubicBezTo>
                  <a:pt x="-82744" y="602669"/>
                  <a:pt x="613735" y="440430"/>
                  <a:pt x="1056792" y="371512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058817" y="3861787"/>
            <a:ext cx="4149507" cy="874720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3 w 10757991"/>
              <a:gd name="connsiteY7" fmla="*/ 329450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432 w 10953412"/>
              <a:gd name="connsiteY0" fmla="*/ 526988 h 884597"/>
              <a:gd name="connsiteX1" fmla="*/ 2246068 w 10953412"/>
              <a:gd name="connsiteY1" fmla="*/ 42254 h 884597"/>
              <a:gd name="connsiteX2" fmla="*/ 2790817 w 10953412"/>
              <a:gd name="connsiteY2" fmla="*/ 22799 h 884597"/>
              <a:gd name="connsiteX3" fmla="*/ 3432843 w 10953412"/>
              <a:gd name="connsiteY3" fmla="*/ 22799 h 884597"/>
              <a:gd name="connsiteX4" fmla="*/ 3841404 w 10953412"/>
              <a:gd name="connsiteY4" fmla="*/ 22799 h 884597"/>
              <a:gd name="connsiteX5" fmla="*/ 4833625 w 10953412"/>
              <a:gd name="connsiteY5" fmla="*/ 61708 h 884597"/>
              <a:gd name="connsiteX6" fmla="*/ 8607958 w 10953412"/>
              <a:gd name="connsiteY6" fmla="*/ 406631 h 884597"/>
              <a:gd name="connsiteX7" fmla="*/ 10748044 w 10953412"/>
              <a:gd name="connsiteY7" fmla="*/ 325180 h 884597"/>
              <a:gd name="connsiteX8" fmla="*/ 10884230 w 10953412"/>
              <a:gd name="connsiteY8" fmla="*/ 383547 h 884597"/>
              <a:gd name="connsiteX9" fmla="*/ 10903685 w 10953412"/>
              <a:gd name="connsiteY9" fmla="*/ 801012 h 884597"/>
              <a:gd name="connsiteX10" fmla="*/ 10903685 w 10953412"/>
              <a:gd name="connsiteY10" fmla="*/ 878833 h 884597"/>
              <a:gd name="connsiteX11" fmla="*/ 10242204 w 10953412"/>
              <a:gd name="connsiteY11" fmla="*/ 878833 h 884597"/>
              <a:gd name="connsiteX12" fmla="*/ 7849200 w 10953412"/>
              <a:gd name="connsiteY12" fmla="*/ 878833 h 884597"/>
              <a:gd name="connsiteX13" fmla="*/ 6934800 w 10953412"/>
              <a:gd name="connsiteY13" fmla="*/ 859378 h 884597"/>
              <a:gd name="connsiteX14" fmla="*/ 6214953 w 10953412"/>
              <a:gd name="connsiteY14" fmla="*/ 839923 h 884597"/>
              <a:gd name="connsiteX15" fmla="*/ 5631294 w 10953412"/>
              <a:gd name="connsiteY15" fmla="*/ 839922 h 884597"/>
              <a:gd name="connsiteX16" fmla="*/ 4716894 w 10953412"/>
              <a:gd name="connsiteY16" fmla="*/ 878834 h 884597"/>
              <a:gd name="connsiteX17" fmla="*/ 4035957 w 10953412"/>
              <a:gd name="connsiteY17" fmla="*/ 878833 h 884597"/>
              <a:gd name="connsiteX18" fmla="*/ 3627396 w 10953412"/>
              <a:gd name="connsiteY18" fmla="*/ 859377 h 884597"/>
              <a:gd name="connsiteX19" fmla="*/ 3218834 w 10953412"/>
              <a:gd name="connsiteY19" fmla="*/ 859377 h 884597"/>
              <a:gd name="connsiteX20" fmla="*/ 2615719 w 10953412"/>
              <a:gd name="connsiteY20" fmla="*/ 839923 h 884597"/>
              <a:gd name="connsiteX21" fmla="*/ 1856962 w 10953412"/>
              <a:gd name="connsiteY21" fmla="*/ 820468 h 884597"/>
              <a:gd name="connsiteX22" fmla="*/ 195792 w 10953412"/>
              <a:gd name="connsiteY22" fmla="*/ 703736 h 884597"/>
              <a:gd name="connsiteX23" fmla="*/ 31432 w 10953412"/>
              <a:gd name="connsiteY23" fmla="*/ 526988 h 884597"/>
              <a:gd name="connsiteX0" fmla="*/ 184508 w 11106488"/>
              <a:gd name="connsiteY0" fmla="*/ 517111 h 874720"/>
              <a:gd name="connsiteX1" fmla="*/ 2482071 w 11106488"/>
              <a:gd name="connsiteY1" fmla="*/ 187360 h 874720"/>
              <a:gd name="connsiteX2" fmla="*/ 2943893 w 11106488"/>
              <a:gd name="connsiteY2" fmla="*/ 12922 h 874720"/>
              <a:gd name="connsiteX3" fmla="*/ 3585919 w 11106488"/>
              <a:gd name="connsiteY3" fmla="*/ 12922 h 874720"/>
              <a:gd name="connsiteX4" fmla="*/ 3994480 w 11106488"/>
              <a:gd name="connsiteY4" fmla="*/ 12922 h 874720"/>
              <a:gd name="connsiteX5" fmla="*/ 4986701 w 11106488"/>
              <a:gd name="connsiteY5" fmla="*/ 51831 h 874720"/>
              <a:gd name="connsiteX6" fmla="*/ 8761034 w 11106488"/>
              <a:gd name="connsiteY6" fmla="*/ 396754 h 874720"/>
              <a:gd name="connsiteX7" fmla="*/ 10901120 w 11106488"/>
              <a:gd name="connsiteY7" fmla="*/ 315303 h 874720"/>
              <a:gd name="connsiteX8" fmla="*/ 11037306 w 11106488"/>
              <a:gd name="connsiteY8" fmla="*/ 373670 h 874720"/>
              <a:gd name="connsiteX9" fmla="*/ 11056761 w 11106488"/>
              <a:gd name="connsiteY9" fmla="*/ 791135 h 874720"/>
              <a:gd name="connsiteX10" fmla="*/ 11056761 w 11106488"/>
              <a:gd name="connsiteY10" fmla="*/ 868956 h 874720"/>
              <a:gd name="connsiteX11" fmla="*/ 10395280 w 11106488"/>
              <a:gd name="connsiteY11" fmla="*/ 868956 h 874720"/>
              <a:gd name="connsiteX12" fmla="*/ 8002276 w 11106488"/>
              <a:gd name="connsiteY12" fmla="*/ 868956 h 874720"/>
              <a:gd name="connsiteX13" fmla="*/ 7087876 w 11106488"/>
              <a:gd name="connsiteY13" fmla="*/ 849501 h 874720"/>
              <a:gd name="connsiteX14" fmla="*/ 6368029 w 11106488"/>
              <a:gd name="connsiteY14" fmla="*/ 830046 h 874720"/>
              <a:gd name="connsiteX15" fmla="*/ 5784370 w 11106488"/>
              <a:gd name="connsiteY15" fmla="*/ 830045 h 874720"/>
              <a:gd name="connsiteX16" fmla="*/ 4869970 w 11106488"/>
              <a:gd name="connsiteY16" fmla="*/ 868957 h 874720"/>
              <a:gd name="connsiteX17" fmla="*/ 4189033 w 11106488"/>
              <a:gd name="connsiteY17" fmla="*/ 868956 h 874720"/>
              <a:gd name="connsiteX18" fmla="*/ 3780472 w 11106488"/>
              <a:gd name="connsiteY18" fmla="*/ 849500 h 874720"/>
              <a:gd name="connsiteX19" fmla="*/ 3371910 w 11106488"/>
              <a:gd name="connsiteY19" fmla="*/ 849500 h 874720"/>
              <a:gd name="connsiteX20" fmla="*/ 2768795 w 11106488"/>
              <a:gd name="connsiteY20" fmla="*/ 830046 h 874720"/>
              <a:gd name="connsiteX21" fmla="*/ 2010038 w 11106488"/>
              <a:gd name="connsiteY21" fmla="*/ 810591 h 874720"/>
              <a:gd name="connsiteX22" fmla="*/ 348868 w 11106488"/>
              <a:gd name="connsiteY22" fmla="*/ 693859 h 874720"/>
              <a:gd name="connsiteX23" fmla="*/ 184508 w 11106488"/>
              <a:gd name="connsiteY23" fmla="*/ 517111 h 874720"/>
              <a:gd name="connsiteX0" fmla="*/ 195533 w 11117513"/>
              <a:gd name="connsiteY0" fmla="*/ 517111 h 874720"/>
              <a:gd name="connsiteX1" fmla="*/ 2493096 w 11117513"/>
              <a:gd name="connsiteY1" fmla="*/ 187360 h 874720"/>
              <a:gd name="connsiteX2" fmla="*/ 2954918 w 11117513"/>
              <a:gd name="connsiteY2" fmla="*/ 12922 h 874720"/>
              <a:gd name="connsiteX3" fmla="*/ 3596944 w 11117513"/>
              <a:gd name="connsiteY3" fmla="*/ 12922 h 874720"/>
              <a:gd name="connsiteX4" fmla="*/ 4005505 w 11117513"/>
              <a:gd name="connsiteY4" fmla="*/ 12922 h 874720"/>
              <a:gd name="connsiteX5" fmla="*/ 4997726 w 11117513"/>
              <a:gd name="connsiteY5" fmla="*/ 51831 h 874720"/>
              <a:gd name="connsiteX6" fmla="*/ 8772059 w 11117513"/>
              <a:gd name="connsiteY6" fmla="*/ 396754 h 874720"/>
              <a:gd name="connsiteX7" fmla="*/ 10912145 w 11117513"/>
              <a:gd name="connsiteY7" fmla="*/ 315303 h 874720"/>
              <a:gd name="connsiteX8" fmla="*/ 11048331 w 11117513"/>
              <a:gd name="connsiteY8" fmla="*/ 373670 h 874720"/>
              <a:gd name="connsiteX9" fmla="*/ 11067786 w 11117513"/>
              <a:gd name="connsiteY9" fmla="*/ 791135 h 874720"/>
              <a:gd name="connsiteX10" fmla="*/ 11067786 w 11117513"/>
              <a:gd name="connsiteY10" fmla="*/ 868956 h 874720"/>
              <a:gd name="connsiteX11" fmla="*/ 10406305 w 11117513"/>
              <a:gd name="connsiteY11" fmla="*/ 868956 h 874720"/>
              <a:gd name="connsiteX12" fmla="*/ 8013301 w 11117513"/>
              <a:gd name="connsiteY12" fmla="*/ 868956 h 874720"/>
              <a:gd name="connsiteX13" fmla="*/ 7098901 w 11117513"/>
              <a:gd name="connsiteY13" fmla="*/ 849501 h 874720"/>
              <a:gd name="connsiteX14" fmla="*/ 6379054 w 11117513"/>
              <a:gd name="connsiteY14" fmla="*/ 830046 h 874720"/>
              <a:gd name="connsiteX15" fmla="*/ 5795395 w 11117513"/>
              <a:gd name="connsiteY15" fmla="*/ 830045 h 874720"/>
              <a:gd name="connsiteX16" fmla="*/ 4880995 w 11117513"/>
              <a:gd name="connsiteY16" fmla="*/ 868957 h 874720"/>
              <a:gd name="connsiteX17" fmla="*/ 4200058 w 11117513"/>
              <a:gd name="connsiteY17" fmla="*/ 868956 h 874720"/>
              <a:gd name="connsiteX18" fmla="*/ 3791497 w 11117513"/>
              <a:gd name="connsiteY18" fmla="*/ 849500 h 874720"/>
              <a:gd name="connsiteX19" fmla="*/ 3382935 w 11117513"/>
              <a:gd name="connsiteY19" fmla="*/ 849500 h 874720"/>
              <a:gd name="connsiteX20" fmla="*/ 2779820 w 11117513"/>
              <a:gd name="connsiteY20" fmla="*/ 830046 h 874720"/>
              <a:gd name="connsiteX21" fmla="*/ 2269845 w 11117513"/>
              <a:gd name="connsiteY21" fmla="*/ 593614 h 874720"/>
              <a:gd name="connsiteX22" fmla="*/ 359893 w 11117513"/>
              <a:gd name="connsiteY22" fmla="*/ 693859 h 874720"/>
              <a:gd name="connsiteX23" fmla="*/ 195533 w 111175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2763720 w 11101413"/>
              <a:gd name="connsiteY20" fmla="*/ 830046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8921"/>
              <a:gd name="connsiteX1" fmla="*/ 2476996 w 11101413"/>
              <a:gd name="connsiteY1" fmla="*/ 187360 h 878921"/>
              <a:gd name="connsiteX2" fmla="*/ 2938818 w 11101413"/>
              <a:gd name="connsiteY2" fmla="*/ 12922 h 878921"/>
              <a:gd name="connsiteX3" fmla="*/ 3580844 w 11101413"/>
              <a:gd name="connsiteY3" fmla="*/ 12922 h 878921"/>
              <a:gd name="connsiteX4" fmla="*/ 3989405 w 11101413"/>
              <a:gd name="connsiteY4" fmla="*/ 12922 h 878921"/>
              <a:gd name="connsiteX5" fmla="*/ 4981626 w 11101413"/>
              <a:gd name="connsiteY5" fmla="*/ 51831 h 878921"/>
              <a:gd name="connsiteX6" fmla="*/ 8755959 w 11101413"/>
              <a:gd name="connsiteY6" fmla="*/ 396754 h 878921"/>
              <a:gd name="connsiteX7" fmla="*/ 10896045 w 11101413"/>
              <a:gd name="connsiteY7" fmla="*/ 315303 h 878921"/>
              <a:gd name="connsiteX8" fmla="*/ 11032231 w 11101413"/>
              <a:gd name="connsiteY8" fmla="*/ 373670 h 878921"/>
              <a:gd name="connsiteX9" fmla="*/ 11051686 w 11101413"/>
              <a:gd name="connsiteY9" fmla="*/ 791135 h 878921"/>
              <a:gd name="connsiteX10" fmla="*/ 11051686 w 11101413"/>
              <a:gd name="connsiteY10" fmla="*/ 868956 h 878921"/>
              <a:gd name="connsiteX11" fmla="*/ 10390205 w 11101413"/>
              <a:gd name="connsiteY11" fmla="*/ 868956 h 878921"/>
              <a:gd name="connsiteX12" fmla="*/ 7997201 w 11101413"/>
              <a:gd name="connsiteY12" fmla="*/ 868956 h 878921"/>
              <a:gd name="connsiteX13" fmla="*/ 7082801 w 11101413"/>
              <a:gd name="connsiteY13" fmla="*/ 849501 h 878921"/>
              <a:gd name="connsiteX14" fmla="*/ 6362954 w 11101413"/>
              <a:gd name="connsiteY14" fmla="*/ 830046 h 878921"/>
              <a:gd name="connsiteX15" fmla="*/ 5779295 w 11101413"/>
              <a:gd name="connsiteY15" fmla="*/ 830045 h 878921"/>
              <a:gd name="connsiteX16" fmla="*/ 4864895 w 11101413"/>
              <a:gd name="connsiteY16" fmla="*/ 868957 h 878921"/>
              <a:gd name="connsiteX17" fmla="*/ 4183958 w 11101413"/>
              <a:gd name="connsiteY17" fmla="*/ 868956 h 878921"/>
              <a:gd name="connsiteX18" fmla="*/ 4314423 w 11101413"/>
              <a:gd name="connsiteY18" fmla="*/ 756510 h 878921"/>
              <a:gd name="connsiteX19" fmla="*/ 3905861 w 11101413"/>
              <a:gd name="connsiteY19" fmla="*/ 694517 h 878921"/>
              <a:gd name="connsiteX20" fmla="*/ 3261279 w 11101413"/>
              <a:gd name="connsiteY20" fmla="*/ 613069 h 878921"/>
              <a:gd name="connsiteX21" fmla="*/ 2253745 w 11101413"/>
              <a:gd name="connsiteY21" fmla="*/ 593614 h 878921"/>
              <a:gd name="connsiteX22" fmla="*/ 385257 w 11101413"/>
              <a:gd name="connsiteY22" fmla="*/ 585371 h 878921"/>
              <a:gd name="connsiteX23" fmla="*/ 179433 w 11101413"/>
              <a:gd name="connsiteY23" fmla="*/ 517111 h 878921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88841 w 11101413"/>
              <a:gd name="connsiteY17" fmla="*/ 775966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5289609 w 11101413"/>
              <a:gd name="connsiteY16" fmla="*/ 7673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101413" h="874720">
                <a:moveTo>
                  <a:pt x="179433" y="517111"/>
                </a:moveTo>
                <a:cubicBezTo>
                  <a:pt x="528056" y="450776"/>
                  <a:pt x="2017099" y="271392"/>
                  <a:pt x="2476996" y="187360"/>
                </a:cubicBezTo>
                <a:cubicBezTo>
                  <a:pt x="2936894" y="103328"/>
                  <a:pt x="2754843" y="41995"/>
                  <a:pt x="2938818" y="12922"/>
                </a:cubicBezTo>
                <a:cubicBezTo>
                  <a:pt x="3122793" y="-16151"/>
                  <a:pt x="3405746" y="12922"/>
                  <a:pt x="3580844" y="12922"/>
                </a:cubicBezTo>
                <a:cubicBezTo>
                  <a:pt x="3755942" y="12922"/>
                  <a:pt x="3755941" y="6437"/>
                  <a:pt x="3989405" y="12922"/>
                </a:cubicBezTo>
                <a:cubicBezTo>
                  <a:pt x="4222869" y="19407"/>
                  <a:pt x="4187200" y="-12141"/>
                  <a:pt x="4981626" y="51831"/>
                </a:cubicBezTo>
                <a:cubicBezTo>
                  <a:pt x="5776052" y="115803"/>
                  <a:pt x="7770223" y="352842"/>
                  <a:pt x="8755959" y="396754"/>
                </a:cubicBezTo>
                <a:lnTo>
                  <a:pt x="10896045" y="315303"/>
                </a:lnTo>
                <a:cubicBezTo>
                  <a:pt x="11275424" y="311456"/>
                  <a:pt x="11006291" y="294365"/>
                  <a:pt x="11032231" y="373670"/>
                </a:cubicBezTo>
                <a:cubicBezTo>
                  <a:pt x="11058171" y="452975"/>
                  <a:pt x="11048443" y="708587"/>
                  <a:pt x="11051686" y="791135"/>
                </a:cubicBezTo>
                <a:cubicBezTo>
                  <a:pt x="11054929" y="873683"/>
                  <a:pt x="11161933" y="855986"/>
                  <a:pt x="11051686" y="868956"/>
                </a:cubicBezTo>
                <a:cubicBezTo>
                  <a:pt x="10941439" y="881926"/>
                  <a:pt x="10390205" y="868956"/>
                  <a:pt x="10390205" y="868956"/>
                </a:cubicBezTo>
                <a:lnTo>
                  <a:pt x="7997201" y="868956"/>
                </a:lnTo>
                <a:cubicBezTo>
                  <a:pt x="7445967" y="865714"/>
                  <a:pt x="7355175" y="855986"/>
                  <a:pt x="7082801" y="849501"/>
                </a:cubicBezTo>
                <a:lnTo>
                  <a:pt x="6362954" y="830046"/>
                </a:lnTo>
                <a:cubicBezTo>
                  <a:pt x="6145703" y="826803"/>
                  <a:pt x="5958186" y="840493"/>
                  <a:pt x="5779295" y="830045"/>
                </a:cubicBezTo>
                <a:cubicBezTo>
                  <a:pt x="5600404" y="819597"/>
                  <a:pt x="5444929" y="778953"/>
                  <a:pt x="5289609" y="767357"/>
                </a:cubicBezTo>
                <a:cubicBezTo>
                  <a:pt x="5134290" y="755761"/>
                  <a:pt x="5009909" y="762275"/>
                  <a:pt x="4847378" y="760467"/>
                </a:cubicBezTo>
                <a:cubicBezTo>
                  <a:pt x="4684847" y="758659"/>
                  <a:pt x="4471343" y="767502"/>
                  <a:pt x="4314423" y="756510"/>
                </a:cubicBezTo>
                <a:cubicBezTo>
                  <a:pt x="4157503" y="745518"/>
                  <a:pt x="4081385" y="718424"/>
                  <a:pt x="3905861" y="694517"/>
                </a:cubicBezTo>
                <a:cubicBezTo>
                  <a:pt x="3730337" y="670610"/>
                  <a:pt x="3536632" y="629886"/>
                  <a:pt x="3261279" y="613069"/>
                </a:cubicBezTo>
                <a:cubicBezTo>
                  <a:pt x="2985926" y="596252"/>
                  <a:pt x="2545575" y="583886"/>
                  <a:pt x="2253745" y="593614"/>
                </a:cubicBezTo>
                <a:cubicBezTo>
                  <a:pt x="1961915" y="603342"/>
                  <a:pt x="730976" y="598122"/>
                  <a:pt x="385257" y="585371"/>
                </a:cubicBezTo>
                <a:cubicBezTo>
                  <a:pt x="39538" y="572620"/>
                  <a:pt x="-169190" y="583446"/>
                  <a:pt x="179433" y="517111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26831" y="3922628"/>
            <a:ext cx="3324920" cy="67841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61575 w 10920082"/>
              <a:gd name="connsiteY0" fmla="*/ 119767 h 951810"/>
              <a:gd name="connsiteX1" fmla="*/ 2212738 w 10920082"/>
              <a:gd name="connsiteY1" fmla="*/ 109467 h 951810"/>
              <a:gd name="connsiteX2" fmla="*/ 2757487 w 10920082"/>
              <a:gd name="connsiteY2" fmla="*/ 90012 h 951810"/>
              <a:gd name="connsiteX3" fmla="*/ 3399513 w 10920082"/>
              <a:gd name="connsiteY3" fmla="*/ 90012 h 951810"/>
              <a:gd name="connsiteX4" fmla="*/ 3808074 w 10920082"/>
              <a:gd name="connsiteY4" fmla="*/ 90012 h 951810"/>
              <a:gd name="connsiteX5" fmla="*/ 4800295 w 10920082"/>
              <a:gd name="connsiteY5" fmla="*/ 128921 h 951810"/>
              <a:gd name="connsiteX6" fmla="*/ 8574627 w 10920082"/>
              <a:gd name="connsiteY6" fmla="*/ 148379 h 951810"/>
              <a:gd name="connsiteX7" fmla="*/ 10714713 w 10920082"/>
              <a:gd name="connsiteY7" fmla="*/ 128922 h 951810"/>
              <a:gd name="connsiteX8" fmla="*/ 10850900 w 10920082"/>
              <a:gd name="connsiteY8" fmla="*/ 187289 h 951810"/>
              <a:gd name="connsiteX9" fmla="*/ 10870355 w 10920082"/>
              <a:gd name="connsiteY9" fmla="*/ 868225 h 951810"/>
              <a:gd name="connsiteX10" fmla="*/ 10870355 w 10920082"/>
              <a:gd name="connsiteY10" fmla="*/ 946046 h 951810"/>
              <a:gd name="connsiteX11" fmla="*/ 10208874 w 10920082"/>
              <a:gd name="connsiteY11" fmla="*/ 946046 h 951810"/>
              <a:gd name="connsiteX12" fmla="*/ 7815870 w 10920082"/>
              <a:gd name="connsiteY12" fmla="*/ 946046 h 951810"/>
              <a:gd name="connsiteX13" fmla="*/ 6901470 w 10920082"/>
              <a:gd name="connsiteY13" fmla="*/ 926591 h 951810"/>
              <a:gd name="connsiteX14" fmla="*/ 6181623 w 10920082"/>
              <a:gd name="connsiteY14" fmla="*/ 907136 h 951810"/>
              <a:gd name="connsiteX15" fmla="*/ 5597964 w 10920082"/>
              <a:gd name="connsiteY15" fmla="*/ 907135 h 951810"/>
              <a:gd name="connsiteX16" fmla="*/ 4683564 w 10920082"/>
              <a:gd name="connsiteY16" fmla="*/ 946047 h 951810"/>
              <a:gd name="connsiteX17" fmla="*/ 4002627 w 10920082"/>
              <a:gd name="connsiteY17" fmla="*/ 946046 h 951810"/>
              <a:gd name="connsiteX18" fmla="*/ 3594066 w 10920082"/>
              <a:gd name="connsiteY18" fmla="*/ 926590 h 951810"/>
              <a:gd name="connsiteX19" fmla="*/ 3185504 w 10920082"/>
              <a:gd name="connsiteY19" fmla="*/ 926590 h 951810"/>
              <a:gd name="connsiteX20" fmla="*/ 2582389 w 10920082"/>
              <a:gd name="connsiteY20" fmla="*/ 907136 h 951810"/>
              <a:gd name="connsiteX21" fmla="*/ 1823632 w 10920082"/>
              <a:gd name="connsiteY21" fmla="*/ 887681 h 951810"/>
              <a:gd name="connsiteX22" fmla="*/ 162462 w 10920082"/>
              <a:gd name="connsiteY22" fmla="*/ 770949 h 951810"/>
              <a:gd name="connsiteX23" fmla="*/ 61575 w 1092008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10714713 w 10978202"/>
              <a:gd name="connsiteY7" fmla="*/ 128922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54206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81720"/>
              <a:gd name="connsiteY0" fmla="*/ 119767 h 951810"/>
              <a:gd name="connsiteX1" fmla="*/ 2212738 w 10981720"/>
              <a:gd name="connsiteY1" fmla="*/ 109467 h 951810"/>
              <a:gd name="connsiteX2" fmla="*/ 2757487 w 10981720"/>
              <a:gd name="connsiteY2" fmla="*/ 90012 h 951810"/>
              <a:gd name="connsiteX3" fmla="*/ 3399513 w 10981720"/>
              <a:gd name="connsiteY3" fmla="*/ 90012 h 951810"/>
              <a:gd name="connsiteX4" fmla="*/ 3808074 w 10981720"/>
              <a:gd name="connsiteY4" fmla="*/ 90012 h 951810"/>
              <a:gd name="connsiteX5" fmla="*/ 4800295 w 10981720"/>
              <a:gd name="connsiteY5" fmla="*/ 128921 h 951810"/>
              <a:gd name="connsiteX6" fmla="*/ 6424705 w 10981720"/>
              <a:gd name="connsiteY6" fmla="*/ 387564 h 951810"/>
              <a:gd name="connsiteX7" fmla="*/ 8104096 w 10981720"/>
              <a:gd name="connsiteY7" fmla="*/ 542061 h 951810"/>
              <a:gd name="connsiteX8" fmla="*/ 9775941 w 10981720"/>
              <a:gd name="connsiteY8" fmla="*/ 622170 h 951810"/>
              <a:gd name="connsiteX9" fmla="*/ 10870355 w 10981720"/>
              <a:gd name="connsiteY9" fmla="*/ 868225 h 951810"/>
              <a:gd name="connsiteX10" fmla="*/ 10870355 w 10981720"/>
              <a:gd name="connsiteY10" fmla="*/ 946046 h 951810"/>
              <a:gd name="connsiteX11" fmla="*/ 10208874 w 10981720"/>
              <a:gd name="connsiteY11" fmla="*/ 946046 h 951810"/>
              <a:gd name="connsiteX12" fmla="*/ 7815870 w 10981720"/>
              <a:gd name="connsiteY12" fmla="*/ 946046 h 951810"/>
              <a:gd name="connsiteX13" fmla="*/ 6901470 w 10981720"/>
              <a:gd name="connsiteY13" fmla="*/ 926591 h 951810"/>
              <a:gd name="connsiteX14" fmla="*/ 6181623 w 10981720"/>
              <a:gd name="connsiteY14" fmla="*/ 907136 h 951810"/>
              <a:gd name="connsiteX15" fmla="*/ 5597964 w 10981720"/>
              <a:gd name="connsiteY15" fmla="*/ 907135 h 951810"/>
              <a:gd name="connsiteX16" fmla="*/ 4683564 w 10981720"/>
              <a:gd name="connsiteY16" fmla="*/ 946047 h 951810"/>
              <a:gd name="connsiteX17" fmla="*/ 4002627 w 10981720"/>
              <a:gd name="connsiteY17" fmla="*/ 946046 h 951810"/>
              <a:gd name="connsiteX18" fmla="*/ 3594066 w 10981720"/>
              <a:gd name="connsiteY18" fmla="*/ 926590 h 951810"/>
              <a:gd name="connsiteX19" fmla="*/ 3185504 w 10981720"/>
              <a:gd name="connsiteY19" fmla="*/ 926590 h 951810"/>
              <a:gd name="connsiteX20" fmla="*/ 2582389 w 10981720"/>
              <a:gd name="connsiteY20" fmla="*/ 907136 h 951810"/>
              <a:gd name="connsiteX21" fmla="*/ 1823632 w 10981720"/>
              <a:gd name="connsiteY21" fmla="*/ 887681 h 951810"/>
              <a:gd name="connsiteX22" fmla="*/ 162462 w 10981720"/>
              <a:gd name="connsiteY22" fmla="*/ 770949 h 951810"/>
              <a:gd name="connsiteX23" fmla="*/ 61575 w 10981720"/>
              <a:gd name="connsiteY23" fmla="*/ 119767 h 951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81720" h="951810">
                <a:moveTo>
                  <a:pt x="61575" y="119767"/>
                </a:moveTo>
                <a:cubicBezTo>
                  <a:pt x="59852" y="-146123"/>
                  <a:pt x="1763419" y="114426"/>
                  <a:pt x="2212738" y="109467"/>
                </a:cubicBezTo>
                <a:cubicBezTo>
                  <a:pt x="2662057" y="104508"/>
                  <a:pt x="2559691" y="93254"/>
                  <a:pt x="2757487" y="90012"/>
                </a:cubicBezTo>
                <a:cubicBezTo>
                  <a:pt x="2955283" y="86770"/>
                  <a:pt x="3224415" y="90012"/>
                  <a:pt x="3399513" y="90012"/>
                </a:cubicBezTo>
                <a:cubicBezTo>
                  <a:pt x="3574611" y="90012"/>
                  <a:pt x="3574610" y="83527"/>
                  <a:pt x="3808074" y="90012"/>
                </a:cubicBezTo>
                <a:cubicBezTo>
                  <a:pt x="4041538" y="96497"/>
                  <a:pt x="4364190" y="79329"/>
                  <a:pt x="4800295" y="128921"/>
                </a:cubicBezTo>
                <a:cubicBezTo>
                  <a:pt x="5236400" y="178513"/>
                  <a:pt x="5874072" y="318707"/>
                  <a:pt x="6424705" y="387564"/>
                </a:cubicBezTo>
                <a:cubicBezTo>
                  <a:pt x="6975338" y="456421"/>
                  <a:pt x="7545557" y="502960"/>
                  <a:pt x="8104096" y="542061"/>
                </a:cubicBezTo>
                <a:cubicBezTo>
                  <a:pt x="8662635" y="581162"/>
                  <a:pt x="9314898" y="567809"/>
                  <a:pt x="9775941" y="622170"/>
                </a:cubicBezTo>
                <a:cubicBezTo>
                  <a:pt x="10236984" y="676531"/>
                  <a:pt x="10687953" y="814246"/>
                  <a:pt x="10870355" y="868225"/>
                </a:cubicBezTo>
                <a:cubicBezTo>
                  <a:pt x="11052757" y="922204"/>
                  <a:pt x="10980602" y="933076"/>
                  <a:pt x="10870355" y="946046"/>
                </a:cubicBezTo>
                <a:cubicBezTo>
                  <a:pt x="10760108" y="959016"/>
                  <a:pt x="10208874" y="946046"/>
                  <a:pt x="10208874" y="946046"/>
                </a:cubicBezTo>
                <a:lnTo>
                  <a:pt x="7815870" y="946046"/>
                </a:lnTo>
                <a:cubicBezTo>
                  <a:pt x="7264636" y="942804"/>
                  <a:pt x="7173844" y="933076"/>
                  <a:pt x="6901470" y="926591"/>
                </a:cubicBezTo>
                <a:lnTo>
                  <a:pt x="6181623" y="907136"/>
                </a:lnTo>
                <a:cubicBezTo>
                  <a:pt x="5964372" y="903893"/>
                  <a:pt x="5847640" y="900650"/>
                  <a:pt x="5597964" y="907135"/>
                </a:cubicBezTo>
                <a:cubicBezTo>
                  <a:pt x="5348288" y="913620"/>
                  <a:pt x="4988364" y="933076"/>
                  <a:pt x="4683564" y="946047"/>
                </a:cubicBezTo>
                <a:cubicBezTo>
                  <a:pt x="4417675" y="952532"/>
                  <a:pt x="4184210" y="949289"/>
                  <a:pt x="4002627" y="946046"/>
                </a:cubicBezTo>
                <a:cubicBezTo>
                  <a:pt x="3821044" y="942803"/>
                  <a:pt x="3730253" y="929833"/>
                  <a:pt x="3594066" y="926590"/>
                </a:cubicBezTo>
                <a:cubicBezTo>
                  <a:pt x="3457879" y="923347"/>
                  <a:pt x="3354117" y="929832"/>
                  <a:pt x="3185504" y="926590"/>
                </a:cubicBezTo>
                <a:cubicBezTo>
                  <a:pt x="3016891" y="923348"/>
                  <a:pt x="2809368" y="913621"/>
                  <a:pt x="2582389" y="907136"/>
                </a:cubicBezTo>
                <a:cubicBezTo>
                  <a:pt x="2355410" y="900651"/>
                  <a:pt x="2115462" y="877953"/>
                  <a:pt x="1823632" y="887681"/>
                </a:cubicBezTo>
                <a:cubicBezTo>
                  <a:pt x="1531802" y="897409"/>
                  <a:pt x="456138" y="898935"/>
                  <a:pt x="162462" y="770949"/>
                </a:cubicBezTo>
                <a:cubicBezTo>
                  <a:pt x="-131214" y="642963"/>
                  <a:pt x="63298" y="385657"/>
                  <a:pt x="61575" y="119767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1" name="文本框 20"/>
          <p:cNvSpPr txBox="1"/>
          <p:nvPr/>
        </p:nvSpPr>
        <p:spPr>
          <a:xfrm>
            <a:off x="6420255" y="27422"/>
            <a:ext cx="49335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Y- position: no meaning;</a:t>
            </a:r>
            <a:endParaRPr kumimoji="1" lang="zh-CN" alt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Width: </a:t>
            </a:r>
            <a:r>
              <a:rPr kumimoji="1" lang="en-US" altLang="zh-CN" dirty="0" smtClean="0"/>
              <a:t>number of documents</a:t>
            </a:r>
          </a:p>
        </p:txBody>
      </p:sp>
    </p:spTree>
    <p:extLst>
      <p:ext uri="{BB962C8B-B14F-4D97-AF65-F5344CB8AC3E}">
        <p14:creationId xmlns:p14="http://schemas.microsoft.com/office/powerpoint/2010/main" val="13184558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15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1996226" y="4631943"/>
            <a:ext cx="7535382" cy="13401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47431 w 10903558"/>
              <a:gd name="connsiteY0" fmla="*/ 134479 h 879546"/>
              <a:gd name="connsiteX1" fmla="*/ 2208380 w 10903558"/>
              <a:gd name="connsiteY1" fmla="*/ 257336 h 879546"/>
              <a:gd name="connsiteX2" fmla="*/ 2740963 w 10903558"/>
              <a:gd name="connsiteY2" fmla="*/ 17748 h 879546"/>
              <a:gd name="connsiteX3" fmla="*/ 3382989 w 10903558"/>
              <a:gd name="connsiteY3" fmla="*/ 17748 h 879546"/>
              <a:gd name="connsiteX4" fmla="*/ 3791550 w 10903558"/>
              <a:gd name="connsiteY4" fmla="*/ 17748 h 879546"/>
              <a:gd name="connsiteX5" fmla="*/ 4783771 w 10903558"/>
              <a:gd name="connsiteY5" fmla="*/ 56657 h 879546"/>
              <a:gd name="connsiteX6" fmla="*/ 8558103 w 10903558"/>
              <a:gd name="connsiteY6" fmla="*/ 76115 h 879546"/>
              <a:gd name="connsiteX7" fmla="*/ 10698189 w 10903558"/>
              <a:gd name="connsiteY7" fmla="*/ 56658 h 879546"/>
              <a:gd name="connsiteX8" fmla="*/ 10834376 w 10903558"/>
              <a:gd name="connsiteY8" fmla="*/ 115025 h 879546"/>
              <a:gd name="connsiteX9" fmla="*/ 10853831 w 10903558"/>
              <a:gd name="connsiteY9" fmla="*/ 795961 h 879546"/>
              <a:gd name="connsiteX10" fmla="*/ 10853831 w 10903558"/>
              <a:gd name="connsiteY10" fmla="*/ 873782 h 879546"/>
              <a:gd name="connsiteX11" fmla="*/ 10192350 w 10903558"/>
              <a:gd name="connsiteY11" fmla="*/ 873782 h 879546"/>
              <a:gd name="connsiteX12" fmla="*/ 7799346 w 10903558"/>
              <a:gd name="connsiteY12" fmla="*/ 873782 h 879546"/>
              <a:gd name="connsiteX13" fmla="*/ 6884946 w 10903558"/>
              <a:gd name="connsiteY13" fmla="*/ 854327 h 879546"/>
              <a:gd name="connsiteX14" fmla="*/ 6165099 w 10903558"/>
              <a:gd name="connsiteY14" fmla="*/ 834872 h 879546"/>
              <a:gd name="connsiteX15" fmla="*/ 5581440 w 10903558"/>
              <a:gd name="connsiteY15" fmla="*/ 834871 h 879546"/>
              <a:gd name="connsiteX16" fmla="*/ 4667040 w 10903558"/>
              <a:gd name="connsiteY16" fmla="*/ 873783 h 879546"/>
              <a:gd name="connsiteX17" fmla="*/ 3986103 w 10903558"/>
              <a:gd name="connsiteY17" fmla="*/ 873782 h 879546"/>
              <a:gd name="connsiteX18" fmla="*/ 3577542 w 10903558"/>
              <a:gd name="connsiteY18" fmla="*/ 854326 h 879546"/>
              <a:gd name="connsiteX19" fmla="*/ 3168980 w 10903558"/>
              <a:gd name="connsiteY19" fmla="*/ 854326 h 879546"/>
              <a:gd name="connsiteX20" fmla="*/ 2565865 w 10903558"/>
              <a:gd name="connsiteY20" fmla="*/ 834872 h 879546"/>
              <a:gd name="connsiteX21" fmla="*/ 1807108 w 10903558"/>
              <a:gd name="connsiteY21" fmla="*/ 815417 h 879546"/>
              <a:gd name="connsiteX22" fmla="*/ 145938 w 10903558"/>
              <a:gd name="connsiteY22" fmla="*/ 698685 h 879546"/>
              <a:gd name="connsiteX23" fmla="*/ 147431 w 10903558"/>
              <a:gd name="connsiteY23" fmla="*/ 134479 h 879546"/>
              <a:gd name="connsiteX0" fmla="*/ 147432 w 10903559"/>
              <a:gd name="connsiteY0" fmla="*/ 121811 h 866878"/>
              <a:gd name="connsiteX1" fmla="*/ 2208381 w 10903559"/>
              <a:gd name="connsiteY1" fmla="*/ 244668 h 866878"/>
              <a:gd name="connsiteX2" fmla="*/ 2813958 w 10903559"/>
              <a:gd name="connsiteY2" fmla="*/ 47413 h 866878"/>
              <a:gd name="connsiteX3" fmla="*/ 3382990 w 10903559"/>
              <a:gd name="connsiteY3" fmla="*/ 5080 h 866878"/>
              <a:gd name="connsiteX4" fmla="*/ 3791551 w 10903559"/>
              <a:gd name="connsiteY4" fmla="*/ 5080 h 866878"/>
              <a:gd name="connsiteX5" fmla="*/ 4783772 w 10903559"/>
              <a:gd name="connsiteY5" fmla="*/ 43989 h 866878"/>
              <a:gd name="connsiteX6" fmla="*/ 8558104 w 10903559"/>
              <a:gd name="connsiteY6" fmla="*/ 63447 h 866878"/>
              <a:gd name="connsiteX7" fmla="*/ 10698190 w 10903559"/>
              <a:gd name="connsiteY7" fmla="*/ 43990 h 866878"/>
              <a:gd name="connsiteX8" fmla="*/ 10834377 w 10903559"/>
              <a:gd name="connsiteY8" fmla="*/ 102357 h 866878"/>
              <a:gd name="connsiteX9" fmla="*/ 10853832 w 10903559"/>
              <a:gd name="connsiteY9" fmla="*/ 783293 h 866878"/>
              <a:gd name="connsiteX10" fmla="*/ 10853832 w 10903559"/>
              <a:gd name="connsiteY10" fmla="*/ 861114 h 866878"/>
              <a:gd name="connsiteX11" fmla="*/ 10192351 w 10903559"/>
              <a:gd name="connsiteY11" fmla="*/ 861114 h 866878"/>
              <a:gd name="connsiteX12" fmla="*/ 7799347 w 10903559"/>
              <a:gd name="connsiteY12" fmla="*/ 861114 h 866878"/>
              <a:gd name="connsiteX13" fmla="*/ 6884947 w 10903559"/>
              <a:gd name="connsiteY13" fmla="*/ 841659 h 866878"/>
              <a:gd name="connsiteX14" fmla="*/ 6165100 w 10903559"/>
              <a:gd name="connsiteY14" fmla="*/ 822204 h 866878"/>
              <a:gd name="connsiteX15" fmla="*/ 5581441 w 10903559"/>
              <a:gd name="connsiteY15" fmla="*/ 822203 h 866878"/>
              <a:gd name="connsiteX16" fmla="*/ 4667041 w 10903559"/>
              <a:gd name="connsiteY16" fmla="*/ 861115 h 866878"/>
              <a:gd name="connsiteX17" fmla="*/ 3986104 w 10903559"/>
              <a:gd name="connsiteY17" fmla="*/ 861114 h 866878"/>
              <a:gd name="connsiteX18" fmla="*/ 3577543 w 10903559"/>
              <a:gd name="connsiteY18" fmla="*/ 841658 h 866878"/>
              <a:gd name="connsiteX19" fmla="*/ 3168981 w 10903559"/>
              <a:gd name="connsiteY19" fmla="*/ 841658 h 866878"/>
              <a:gd name="connsiteX20" fmla="*/ 2565866 w 10903559"/>
              <a:gd name="connsiteY20" fmla="*/ 822204 h 866878"/>
              <a:gd name="connsiteX21" fmla="*/ 1807109 w 10903559"/>
              <a:gd name="connsiteY21" fmla="*/ 802749 h 866878"/>
              <a:gd name="connsiteX22" fmla="*/ 145939 w 10903559"/>
              <a:gd name="connsiteY22" fmla="*/ 686017 h 866878"/>
              <a:gd name="connsiteX23" fmla="*/ 147432 w 10903559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53151 w 10990844"/>
              <a:gd name="connsiteY20" fmla="*/ 822204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799325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3356"/>
              <a:gd name="connsiteY0" fmla="*/ 383828 h 1128895"/>
              <a:gd name="connsiteX1" fmla="*/ 2295666 w 10993356"/>
              <a:gd name="connsiteY1" fmla="*/ 506685 h 1128895"/>
              <a:gd name="connsiteX2" fmla="*/ 2901243 w 10993356"/>
              <a:gd name="connsiteY2" fmla="*/ 309430 h 1128895"/>
              <a:gd name="connsiteX3" fmla="*/ 3470275 w 10993356"/>
              <a:gd name="connsiteY3" fmla="*/ 267097 h 1128895"/>
              <a:gd name="connsiteX4" fmla="*/ 3878836 w 10993356"/>
              <a:gd name="connsiteY4" fmla="*/ 267097 h 1128895"/>
              <a:gd name="connsiteX5" fmla="*/ 4871057 w 10993356"/>
              <a:gd name="connsiteY5" fmla="*/ 306006 h 1128895"/>
              <a:gd name="connsiteX6" fmla="*/ 8600852 w 10993356"/>
              <a:gd name="connsiteY6" fmla="*/ 0 h 1128895"/>
              <a:gd name="connsiteX7" fmla="*/ 10785475 w 10993356"/>
              <a:gd name="connsiteY7" fmla="*/ 306007 h 1128895"/>
              <a:gd name="connsiteX8" fmla="*/ 10921662 w 10993356"/>
              <a:gd name="connsiteY8" fmla="*/ 364374 h 1128895"/>
              <a:gd name="connsiteX9" fmla="*/ 10941117 w 10993356"/>
              <a:gd name="connsiteY9" fmla="*/ 1045310 h 1128895"/>
              <a:gd name="connsiteX10" fmla="*/ 10941117 w 10993356"/>
              <a:gd name="connsiteY10" fmla="*/ 1123131 h 1128895"/>
              <a:gd name="connsiteX11" fmla="*/ 10279636 w 10993356"/>
              <a:gd name="connsiteY11" fmla="*/ 1123131 h 1128895"/>
              <a:gd name="connsiteX12" fmla="*/ 7886632 w 10993356"/>
              <a:gd name="connsiteY12" fmla="*/ 1123131 h 1128895"/>
              <a:gd name="connsiteX13" fmla="*/ 6972232 w 10993356"/>
              <a:gd name="connsiteY13" fmla="*/ 1103676 h 1128895"/>
              <a:gd name="connsiteX14" fmla="*/ 6252385 w 10993356"/>
              <a:gd name="connsiteY14" fmla="*/ 1084221 h 1128895"/>
              <a:gd name="connsiteX15" fmla="*/ 5668726 w 10993356"/>
              <a:gd name="connsiteY15" fmla="*/ 1084220 h 1128895"/>
              <a:gd name="connsiteX16" fmla="*/ 4754326 w 10993356"/>
              <a:gd name="connsiteY16" fmla="*/ 1123132 h 1128895"/>
              <a:gd name="connsiteX17" fmla="*/ 4073389 w 10993356"/>
              <a:gd name="connsiteY17" fmla="*/ 1123131 h 1128895"/>
              <a:gd name="connsiteX18" fmla="*/ 3664828 w 10993356"/>
              <a:gd name="connsiteY18" fmla="*/ 1103675 h 1128895"/>
              <a:gd name="connsiteX19" fmla="*/ 3256266 w 10993356"/>
              <a:gd name="connsiteY19" fmla="*/ 1061342 h 1128895"/>
              <a:gd name="connsiteX20" fmla="*/ 2616655 w 10993356"/>
              <a:gd name="connsiteY20" fmla="*/ 897954 h 1128895"/>
              <a:gd name="connsiteX21" fmla="*/ 1906558 w 10993356"/>
              <a:gd name="connsiteY21" fmla="*/ 836166 h 1128895"/>
              <a:gd name="connsiteX22" fmla="*/ 233224 w 10993356"/>
              <a:gd name="connsiteY22" fmla="*/ 948034 h 1128895"/>
              <a:gd name="connsiteX23" fmla="*/ 234717 w 10993356"/>
              <a:gd name="connsiteY23" fmla="*/ 383828 h 1128895"/>
              <a:gd name="connsiteX0" fmla="*/ 234717 w 10993355"/>
              <a:gd name="connsiteY0" fmla="*/ 383828 h 1340107"/>
              <a:gd name="connsiteX1" fmla="*/ 2295666 w 10993355"/>
              <a:gd name="connsiteY1" fmla="*/ 506685 h 1340107"/>
              <a:gd name="connsiteX2" fmla="*/ 2901243 w 10993355"/>
              <a:gd name="connsiteY2" fmla="*/ 309430 h 1340107"/>
              <a:gd name="connsiteX3" fmla="*/ 3470275 w 10993355"/>
              <a:gd name="connsiteY3" fmla="*/ 267097 h 1340107"/>
              <a:gd name="connsiteX4" fmla="*/ 3878836 w 10993355"/>
              <a:gd name="connsiteY4" fmla="*/ 267097 h 1340107"/>
              <a:gd name="connsiteX5" fmla="*/ 4871057 w 10993355"/>
              <a:gd name="connsiteY5" fmla="*/ 306006 h 1340107"/>
              <a:gd name="connsiteX6" fmla="*/ 8600852 w 10993355"/>
              <a:gd name="connsiteY6" fmla="*/ 0 h 1340107"/>
              <a:gd name="connsiteX7" fmla="*/ 10785475 w 10993355"/>
              <a:gd name="connsiteY7" fmla="*/ 306007 h 1340107"/>
              <a:gd name="connsiteX8" fmla="*/ 10921662 w 10993355"/>
              <a:gd name="connsiteY8" fmla="*/ 364374 h 1340107"/>
              <a:gd name="connsiteX9" fmla="*/ 10941117 w 10993355"/>
              <a:gd name="connsiteY9" fmla="*/ 1045310 h 1340107"/>
              <a:gd name="connsiteX10" fmla="*/ 10941117 w 10993355"/>
              <a:gd name="connsiteY10" fmla="*/ 1123131 h 1340107"/>
              <a:gd name="connsiteX11" fmla="*/ 10279636 w 10993355"/>
              <a:gd name="connsiteY11" fmla="*/ 1123131 h 1340107"/>
              <a:gd name="connsiteX12" fmla="*/ 8666054 w 10993355"/>
              <a:gd name="connsiteY12" fmla="*/ 1340107 h 1340107"/>
              <a:gd name="connsiteX13" fmla="*/ 6972232 w 10993355"/>
              <a:gd name="connsiteY13" fmla="*/ 1103676 h 1340107"/>
              <a:gd name="connsiteX14" fmla="*/ 6252385 w 10993355"/>
              <a:gd name="connsiteY14" fmla="*/ 1084221 h 1340107"/>
              <a:gd name="connsiteX15" fmla="*/ 5668726 w 10993355"/>
              <a:gd name="connsiteY15" fmla="*/ 1084220 h 1340107"/>
              <a:gd name="connsiteX16" fmla="*/ 4754326 w 10993355"/>
              <a:gd name="connsiteY16" fmla="*/ 1123132 h 1340107"/>
              <a:gd name="connsiteX17" fmla="*/ 4073389 w 10993355"/>
              <a:gd name="connsiteY17" fmla="*/ 1123131 h 1340107"/>
              <a:gd name="connsiteX18" fmla="*/ 3664828 w 10993355"/>
              <a:gd name="connsiteY18" fmla="*/ 1103675 h 1340107"/>
              <a:gd name="connsiteX19" fmla="*/ 3256266 w 10993355"/>
              <a:gd name="connsiteY19" fmla="*/ 1061342 h 1340107"/>
              <a:gd name="connsiteX20" fmla="*/ 2616655 w 10993355"/>
              <a:gd name="connsiteY20" fmla="*/ 897954 h 1340107"/>
              <a:gd name="connsiteX21" fmla="*/ 1906558 w 10993355"/>
              <a:gd name="connsiteY21" fmla="*/ 836166 h 1340107"/>
              <a:gd name="connsiteX22" fmla="*/ 233224 w 10993355"/>
              <a:gd name="connsiteY22" fmla="*/ 948034 h 1340107"/>
              <a:gd name="connsiteX23" fmla="*/ 234717 w 10993355"/>
              <a:gd name="connsiteY23" fmla="*/ 383828 h 1340107"/>
              <a:gd name="connsiteX0" fmla="*/ 234717 w 10993355"/>
              <a:gd name="connsiteY0" fmla="*/ 383828 h 1340634"/>
              <a:gd name="connsiteX1" fmla="*/ 2295666 w 10993355"/>
              <a:gd name="connsiteY1" fmla="*/ 506685 h 1340634"/>
              <a:gd name="connsiteX2" fmla="*/ 2901243 w 10993355"/>
              <a:gd name="connsiteY2" fmla="*/ 309430 h 1340634"/>
              <a:gd name="connsiteX3" fmla="*/ 3470275 w 10993355"/>
              <a:gd name="connsiteY3" fmla="*/ 267097 h 1340634"/>
              <a:gd name="connsiteX4" fmla="*/ 3878836 w 10993355"/>
              <a:gd name="connsiteY4" fmla="*/ 267097 h 1340634"/>
              <a:gd name="connsiteX5" fmla="*/ 4871057 w 10993355"/>
              <a:gd name="connsiteY5" fmla="*/ 306006 h 1340634"/>
              <a:gd name="connsiteX6" fmla="*/ 8600852 w 10993355"/>
              <a:gd name="connsiteY6" fmla="*/ 0 h 1340634"/>
              <a:gd name="connsiteX7" fmla="*/ 10785475 w 10993355"/>
              <a:gd name="connsiteY7" fmla="*/ 306007 h 1340634"/>
              <a:gd name="connsiteX8" fmla="*/ 10921662 w 10993355"/>
              <a:gd name="connsiteY8" fmla="*/ 364374 h 1340634"/>
              <a:gd name="connsiteX9" fmla="*/ 10941117 w 10993355"/>
              <a:gd name="connsiteY9" fmla="*/ 1045310 h 1340634"/>
              <a:gd name="connsiteX10" fmla="*/ 10941117 w 10993355"/>
              <a:gd name="connsiteY10" fmla="*/ 1123131 h 1340634"/>
              <a:gd name="connsiteX11" fmla="*/ 10279636 w 10993355"/>
              <a:gd name="connsiteY11" fmla="*/ 1123131 h 1340634"/>
              <a:gd name="connsiteX12" fmla="*/ 8666054 w 10993355"/>
              <a:gd name="connsiteY12" fmla="*/ 1340107 h 1340634"/>
              <a:gd name="connsiteX13" fmla="*/ 7328539 w 10993355"/>
              <a:gd name="connsiteY13" fmla="*/ 1181168 h 1340634"/>
              <a:gd name="connsiteX14" fmla="*/ 6252385 w 10993355"/>
              <a:gd name="connsiteY14" fmla="*/ 1084221 h 1340634"/>
              <a:gd name="connsiteX15" fmla="*/ 5668726 w 10993355"/>
              <a:gd name="connsiteY15" fmla="*/ 1084220 h 1340634"/>
              <a:gd name="connsiteX16" fmla="*/ 4754326 w 10993355"/>
              <a:gd name="connsiteY16" fmla="*/ 1123132 h 1340634"/>
              <a:gd name="connsiteX17" fmla="*/ 4073389 w 10993355"/>
              <a:gd name="connsiteY17" fmla="*/ 1123131 h 1340634"/>
              <a:gd name="connsiteX18" fmla="*/ 3664828 w 10993355"/>
              <a:gd name="connsiteY18" fmla="*/ 1103675 h 1340634"/>
              <a:gd name="connsiteX19" fmla="*/ 3256266 w 10993355"/>
              <a:gd name="connsiteY19" fmla="*/ 1061342 h 1340634"/>
              <a:gd name="connsiteX20" fmla="*/ 2616655 w 10993355"/>
              <a:gd name="connsiteY20" fmla="*/ 897954 h 1340634"/>
              <a:gd name="connsiteX21" fmla="*/ 1906558 w 10993355"/>
              <a:gd name="connsiteY21" fmla="*/ 836166 h 1340634"/>
              <a:gd name="connsiteX22" fmla="*/ 233224 w 10993355"/>
              <a:gd name="connsiteY22" fmla="*/ 948034 h 1340634"/>
              <a:gd name="connsiteX23" fmla="*/ 234717 w 10993355"/>
              <a:gd name="connsiteY23" fmla="*/ 383828 h 1340634"/>
              <a:gd name="connsiteX0" fmla="*/ 234717 w 10993355"/>
              <a:gd name="connsiteY0" fmla="*/ 383828 h 1340109"/>
              <a:gd name="connsiteX1" fmla="*/ 2295666 w 10993355"/>
              <a:gd name="connsiteY1" fmla="*/ 506685 h 1340109"/>
              <a:gd name="connsiteX2" fmla="*/ 2901243 w 10993355"/>
              <a:gd name="connsiteY2" fmla="*/ 309430 h 1340109"/>
              <a:gd name="connsiteX3" fmla="*/ 3470275 w 10993355"/>
              <a:gd name="connsiteY3" fmla="*/ 267097 h 1340109"/>
              <a:gd name="connsiteX4" fmla="*/ 3878836 w 10993355"/>
              <a:gd name="connsiteY4" fmla="*/ 267097 h 1340109"/>
              <a:gd name="connsiteX5" fmla="*/ 4871057 w 10993355"/>
              <a:gd name="connsiteY5" fmla="*/ 306006 h 1340109"/>
              <a:gd name="connsiteX6" fmla="*/ 8600852 w 10993355"/>
              <a:gd name="connsiteY6" fmla="*/ 0 h 1340109"/>
              <a:gd name="connsiteX7" fmla="*/ 10785475 w 10993355"/>
              <a:gd name="connsiteY7" fmla="*/ 306007 h 1340109"/>
              <a:gd name="connsiteX8" fmla="*/ 10921662 w 10993355"/>
              <a:gd name="connsiteY8" fmla="*/ 364374 h 1340109"/>
              <a:gd name="connsiteX9" fmla="*/ 10941117 w 10993355"/>
              <a:gd name="connsiteY9" fmla="*/ 1045310 h 1340109"/>
              <a:gd name="connsiteX10" fmla="*/ 10941117 w 10993355"/>
              <a:gd name="connsiteY10" fmla="*/ 1123131 h 1340109"/>
              <a:gd name="connsiteX11" fmla="*/ 10301906 w 10993355"/>
              <a:gd name="connsiteY11" fmla="*/ 1185124 h 1340109"/>
              <a:gd name="connsiteX12" fmla="*/ 8666054 w 10993355"/>
              <a:gd name="connsiteY12" fmla="*/ 1340107 h 1340109"/>
              <a:gd name="connsiteX13" fmla="*/ 7328539 w 10993355"/>
              <a:gd name="connsiteY13" fmla="*/ 1181168 h 1340109"/>
              <a:gd name="connsiteX14" fmla="*/ 6252385 w 10993355"/>
              <a:gd name="connsiteY14" fmla="*/ 1084221 h 1340109"/>
              <a:gd name="connsiteX15" fmla="*/ 5668726 w 10993355"/>
              <a:gd name="connsiteY15" fmla="*/ 1084220 h 1340109"/>
              <a:gd name="connsiteX16" fmla="*/ 4754326 w 10993355"/>
              <a:gd name="connsiteY16" fmla="*/ 1123132 h 1340109"/>
              <a:gd name="connsiteX17" fmla="*/ 4073389 w 10993355"/>
              <a:gd name="connsiteY17" fmla="*/ 1123131 h 1340109"/>
              <a:gd name="connsiteX18" fmla="*/ 3664828 w 10993355"/>
              <a:gd name="connsiteY18" fmla="*/ 1103675 h 1340109"/>
              <a:gd name="connsiteX19" fmla="*/ 3256266 w 10993355"/>
              <a:gd name="connsiteY19" fmla="*/ 1061342 h 1340109"/>
              <a:gd name="connsiteX20" fmla="*/ 2616655 w 10993355"/>
              <a:gd name="connsiteY20" fmla="*/ 897954 h 1340109"/>
              <a:gd name="connsiteX21" fmla="*/ 1906558 w 10993355"/>
              <a:gd name="connsiteY21" fmla="*/ 836166 h 1340109"/>
              <a:gd name="connsiteX22" fmla="*/ 233224 w 10993355"/>
              <a:gd name="connsiteY22" fmla="*/ 948034 h 1340109"/>
              <a:gd name="connsiteX23" fmla="*/ 234717 w 10993355"/>
              <a:gd name="connsiteY23" fmla="*/ 383828 h 1340109"/>
              <a:gd name="connsiteX0" fmla="*/ 68798 w 10827436"/>
              <a:gd name="connsiteY0" fmla="*/ 383828 h 1340109"/>
              <a:gd name="connsiteX1" fmla="*/ 2129747 w 10827436"/>
              <a:gd name="connsiteY1" fmla="*/ 506685 h 1340109"/>
              <a:gd name="connsiteX2" fmla="*/ 2735324 w 10827436"/>
              <a:gd name="connsiteY2" fmla="*/ 309430 h 1340109"/>
              <a:gd name="connsiteX3" fmla="*/ 3304356 w 10827436"/>
              <a:gd name="connsiteY3" fmla="*/ 267097 h 1340109"/>
              <a:gd name="connsiteX4" fmla="*/ 3712917 w 10827436"/>
              <a:gd name="connsiteY4" fmla="*/ 267097 h 1340109"/>
              <a:gd name="connsiteX5" fmla="*/ 4705138 w 10827436"/>
              <a:gd name="connsiteY5" fmla="*/ 306006 h 1340109"/>
              <a:gd name="connsiteX6" fmla="*/ 8434933 w 10827436"/>
              <a:gd name="connsiteY6" fmla="*/ 0 h 1340109"/>
              <a:gd name="connsiteX7" fmla="*/ 10619556 w 10827436"/>
              <a:gd name="connsiteY7" fmla="*/ 306007 h 1340109"/>
              <a:gd name="connsiteX8" fmla="*/ 10755743 w 10827436"/>
              <a:gd name="connsiteY8" fmla="*/ 364374 h 1340109"/>
              <a:gd name="connsiteX9" fmla="*/ 10775198 w 10827436"/>
              <a:gd name="connsiteY9" fmla="*/ 1045310 h 1340109"/>
              <a:gd name="connsiteX10" fmla="*/ 10775198 w 10827436"/>
              <a:gd name="connsiteY10" fmla="*/ 1123131 h 1340109"/>
              <a:gd name="connsiteX11" fmla="*/ 10135987 w 10827436"/>
              <a:gd name="connsiteY11" fmla="*/ 1185124 h 1340109"/>
              <a:gd name="connsiteX12" fmla="*/ 8500135 w 10827436"/>
              <a:gd name="connsiteY12" fmla="*/ 1340107 h 1340109"/>
              <a:gd name="connsiteX13" fmla="*/ 7162620 w 10827436"/>
              <a:gd name="connsiteY13" fmla="*/ 1181168 h 1340109"/>
              <a:gd name="connsiteX14" fmla="*/ 6086466 w 10827436"/>
              <a:gd name="connsiteY14" fmla="*/ 1084221 h 1340109"/>
              <a:gd name="connsiteX15" fmla="*/ 5502807 w 10827436"/>
              <a:gd name="connsiteY15" fmla="*/ 1084220 h 1340109"/>
              <a:gd name="connsiteX16" fmla="*/ 4588407 w 10827436"/>
              <a:gd name="connsiteY16" fmla="*/ 1123132 h 1340109"/>
              <a:gd name="connsiteX17" fmla="*/ 3907470 w 10827436"/>
              <a:gd name="connsiteY17" fmla="*/ 1123131 h 1340109"/>
              <a:gd name="connsiteX18" fmla="*/ 3498909 w 10827436"/>
              <a:gd name="connsiteY18" fmla="*/ 1103675 h 1340109"/>
              <a:gd name="connsiteX19" fmla="*/ 3090347 w 10827436"/>
              <a:gd name="connsiteY19" fmla="*/ 1061342 h 1340109"/>
              <a:gd name="connsiteX20" fmla="*/ 2450736 w 10827436"/>
              <a:gd name="connsiteY20" fmla="*/ 897954 h 1340109"/>
              <a:gd name="connsiteX21" fmla="*/ 1740639 w 10827436"/>
              <a:gd name="connsiteY21" fmla="*/ 836166 h 1340109"/>
              <a:gd name="connsiteX22" fmla="*/ 604803 w 10827436"/>
              <a:gd name="connsiteY22" fmla="*/ 594743 h 1340109"/>
              <a:gd name="connsiteX23" fmla="*/ 68798 w 10827436"/>
              <a:gd name="connsiteY23" fmla="*/ 383828 h 134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27436" h="1340109">
                <a:moveTo>
                  <a:pt x="68798" y="383828"/>
                </a:moveTo>
                <a:cubicBezTo>
                  <a:pt x="322955" y="369152"/>
                  <a:pt x="1685326" y="519085"/>
                  <a:pt x="2129747" y="506685"/>
                </a:cubicBezTo>
                <a:cubicBezTo>
                  <a:pt x="2574168" y="494285"/>
                  <a:pt x="2539556" y="349361"/>
                  <a:pt x="2735324" y="309430"/>
                </a:cubicBezTo>
                <a:cubicBezTo>
                  <a:pt x="2931092" y="269499"/>
                  <a:pt x="3141424" y="274152"/>
                  <a:pt x="3304356" y="267097"/>
                </a:cubicBezTo>
                <a:cubicBezTo>
                  <a:pt x="3467288" y="260042"/>
                  <a:pt x="3479453" y="260612"/>
                  <a:pt x="3712917" y="267097"/>
                </a:cubicBezTo>
                <a:cubicBezTo>
                  <a:pt x="3946381" y="273582"/>
                  <a:pt x="3918135" y="350522"/>
                  <a:pt x="4705138" y="306006"/>
                </a:cubicBezTo>
                <a:cubicBezTo>
                  <a:pt x="5492141" y="261490"/>
                  <a:pt x="7191668" y="102002"/>
                  <a:pt x="8434933" y="0"/>
                </a:cubicBezTo>
                <a:lnTo>
                  <a:pt x="10619556" y="306007"/>
                </a:lnTo>
                <a:cubicBezTo>
                  <a:pt x="11006358" y="366736"/>
                  <a:pt x="10729803" y="241157"/>
                  <a:pt x="10755743" y="364374"/>
                </a:cubicBezTo>
                <a:cubicBezTo>
                  <a:pt x="10781683" y="487591"/>
                  <a:pt x="10771956" y="918851"/>
                  <a:pt x="10775198" y="1045310"/>
                </a:cubicBezTo>
                <a:cubicBezTo>
                  <a:pt x="10778440" y="1171769"/>
                  <a:pt x="10881733" y="1099829"/>
                  <a:pt x="10775198" y="1123131"/>
                </a:cubicBezTo>
                <a:cubicBezTo>
                  <a:pt x="10668663" y="1146433"/>
                  <a:pt x="10515164" y="1148961"/>
                  <a:pt x="10135987" y="1185124"/>
                </a:cubicBezTo>
                <a:cubicBezTo>
                  <a:pt x="9756810" y="1221287"/>
                  <a:pt x="8995696" y="1340766"/>
                  <a:pt x="8500135" y="1340107"/>
                </a:cubicBezTo>
                <a:cubicBezTo>
                  <a:pt x="8004574" y="1339448"/>
                  <a:pt x="7564898" y="1223816"/>
                  <a:pt x="7162620" y="1181168"/>
                </a:cubicBezTo>
                <a:cubicBezTo>
                  <a:pt x="6760342" y="1138520"/>
                  <a:pt x="6363101" y="1100379"/>
                  <a:pt x="6086466" y="1084221"/>
                </a:cubicBezTo>
                <a:cubicBezTo>
                  <a:pt x="5809831" y="1068063"/>
                  <a:pt x="5752483" y="1077735"/>
                  <a:pt x="5502807" y="1084220"/>
                </a:cubicBezTo>
                <a:cubicBezTo>
                  <a:pt x="5253131" y="1090705"/>
                  <a:pt x="4893207" y="1110161"/>
                  <a:pt x="4588407" y="1123132"/>
                </a:cubicBezTo>
                <a:cubicBezTo>
                  <a:pt x="4322518" y="1129617"/>
                  <a:pt x="4089053" y="1126374"/>
                  <a:pt x="3907470" y="1123131"/>
                </a:cubicBezTo>
                <a:cubicBezTo>
                  <a:pt x="3725887" y="1119888"/>
                  <a:pt x="3635096" y="1113973"/>
                  <a:pt x="3498909" y="1103675"/>
                </a:cubicBezTo>
                <a:cubicBezTo>
                  <a:pt x="3362722" y="1093377"/>
                  <a:pt x="3265042" y="1095629"/>
                  <a:pt x="3090347" y="1061342"/>
                </a:cubicBezTo>
                <a:cubicBezTo>
                  <a:pt x="2915652" y="1027055"/>
                  <a:pt x="2675687" y="935483"/>
                  <a:pt x="2450736" y="897954"/>
                </a:cubicBezTo>
                <a:cubicBezTo>
                  <a:pt x="2225785" y="860425"/>
                  <a:pt x="2032469" y="826438"/>
                  <a:pt x="1740639" y="836166"/>
                </a:cubicBezTo>
                <a:cubicBezTo>
                  <a:pt x="1448809" y="845894"/>
                  <a:pt x="883443" y="670133"/>
                  <a:pt x="604803" y="594743"/>
                </a:cubicBezTo>
                <a:cubicBezTo>
                  <a:pt x="326163" y="519353"/>
                  <a:pt x="-185359" y="398504"/>
                  <a:pt x="68798" y="383828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919424" y="2938979"/>
            <a:ext cx="10391518" cy="1313930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14155 w 10870282"/>
              <a:gd name="connsiteY0" fmla="*/ 143800 h 1444802"/>
              <a:gd name="connsiteX1" fmla="*/ 2162938 w 10870282"/>
              <a:gd name="connsiteY1" fmla="*/ 46524 h 1444802"/>
              <a:gd name="connsiteX2" fmla="*/ 2707687 w 10870282"/>
              <a:gd name="connsiteY2" fmla="*/ 27069 h 1444802"/>
              <a:gd name="connsiteX3" fmla="*/ 3349713 w 10870282"/>
              <a:gd name="connsiteY3" fmla="*/ 27069 h 1444802"/>
              <a:gd name="connsiteX4" fmla="*/ 3758274 w 10870282"/>
              <a:gd name="connsiteY4" fmla="*/ 27069 h 1444802"/>
              <a:gd name="connsiteX5" fmla="*/ 4750495 w 10870282"/>
              <a:gd name="connsiteY5" fmla="*/ 65978 h 1444802"/>
              <a:gd name="connsiteX6" fmla="*/ 8524827 w 10870282"/>
              <a:gd name="connsiteY6" fmla="*/ 85436 h 1444802"/>
              <a:gd name="connsiteX7" fmla="*/ 10664913 w 10870282"/>
              <a:gd name="connsiteY7" fmla="*/ 65979 h 1444802"/>
              <a:gd name="connsiteX8" fmla="*/ 10801100 w 10870282"/>
              <a:gd name="connsiteY8" fmla="*/ 124346 h 1444802"/>
              <a:gd name="connsiteX9" fmla="*/ 10820555 w 10870282"/>
              <a:gd name="connsiteY9" fmla="*/ 805282 h 1444802"/>
              <a:gd name="connsiteX10" fmla="*/ 10820555 w 10870282"/>
              <a:gd name="connsiteY10" fmla="*/ 883103 h 1444802"/>
              <a:gd name="connsiteX11" fmla="*/ 10159074 w 10870282"/>
              <a:gd name="connsiteY11" fmla="*/ 883103 h 1444802"/>
              <a:gd name="connsiteX12" fmla="*/ 7766070 w 10870282"/>
              <a:gd name="connsiteY12" fmla="*/ 883103 h 1444802"/>
              <a:gd name="connsiteX13" fmla="*/ 6851670 w 10870282"/>
              <a:gd name="connsiteY13" fmla="*/ 863648 h 1444802"/>
              <a:gd name="connsiteX14" fmla="*/ 6131823 w 10870282"/>
              <a:gd name="connsiteY14" fmla="*/ 844193 h 1444802"/>
              <a:gd name="connsiteX15" fmla="*/ 5548164 w 10870282"/>
              <a:gd name="connsiteY15" fmla="*/ 844192 h 1444802"/>
              <a:gd name="connsiteX16" fmla="*/ 4633764 w 10870282"/>
              <a:gd name="connsiteY16" fmla="*/ 883104 h 1444802"/>
              <a:gd name="connsiteX17" fmla="*/ 3952827 w 10870282"/>
              <a:gd name="connsiteY17" fmla="*/ 883103 h 1444802"/>
              <a:gd name="connsiteX18" fmla="*/ 3544266 w 10870282"/>
              <a:gd name="connsiteY18" fmla="*/ 863647 h 1444802"/>
              <a:gd name="connsiteX19" fmla="*/ 3135704 w 10870282"/>
              <a:gd name="connsiteY19" fmla="*/ 863647 h 1444802"/>
              <a:gd name="connsiteX20" fmla="*/ 2532589 w 10870282"/>
              <a:gd name="connsiteY20" fmla="*/ 844193 h 1444802"/>
              <a:gd name="connsiteX21" fmla="*/ 1645436 w 10870282"/>
              <a:gd name="connsiteY21" fmla="*/ 1444670 h 1444802"/>
              <a:gd name="connsiteX22" fmla="*/ 112662 w 10870282"/>
              <a:gd name="connsiteY22" fmla="*/ 708006 h 1444802"/>
              <a:gd name="connsiteX23" fmla="*/ 114155 w 10870282"/>
              <a:gd name="connsiteY23" fmla="*/ 143800 h 1444802"/>
              <a:gd name="connsiteX0" fmla="*/ 114155 w 10870282"/>
              <a:gd name="connsiteY0" fmla="*/ 143800 h 1698346"/>
              <a:gd name="connsiteX1" fmla="*/ 2162938 w 10870282"/>
              <a:gd name="connsiteY1" fmla="*/ 46524 h 1698346"/>
              <a:gd name="connsiteX2" fmla="*/ 2707687 w 10870282"/>
              <a:gd name="connsiteY2" fmla="*/ 27069 h 1698346"/>
              <a:gd name="connsiteX3" fmla="*/ 3349713 w 10870282"/>
              <a:gd name="connsiteY3" fmla="*/ 27069 h 1698346"/>
              <a:gd name="connsiteX4" fmla="*/ 3758274 w 10870282"/>
              <a:gd name="connsiteY4" fmla="*/ 27069 h 1698346"/>
              <a:gd name="connsiteX5" fmla="*/ 4750495 w 10870282"/>
              <a:gd name="connsiteY5" fmla="*/ 65978 h 1698346"/>
              <a:gd name="connsiteX6" fmla="*/ 8524827 w 10870282"/>
              <a:gd name="connsiteY6" fmla="*/ 85436 h 1698346"/>
              <a:gd name="connsiteX7" fmla="*/ 10664913 w 10870282"/>
              <a:gd name="connsiteY7" fmla="*/ 65979 h 1698346"/>
              <a:gd name="connsiteX8" fmla="*/ 10801100 w 10870282"/>
              <a:gd name="connsiteY8" fmla="*/ 124346 h 1698346"/>
              <a:gd name="connsiteX9" fmla="*/ 10820555 w 10870282"/>
              <a:gd name="connsiteY9" fmla="*/ 805282 h 1698346"/>
              <a:gd name="connsiteX10" fmla="*/ 10820555 w 10870282"/>
              <a:gd name="connsiteY10" fmla="*/ 883103 h 1698346"/>
              <a:gd name="connsiteX11" fmla="*/ 10159074 w 10870282"/>
              <a:gd name="connsiteY11" fmla="*/ 883103 h 1698346"/>
              <a:gd name="connsiteX12" fmla="*/ 7766070 w 10870282"/>
              <a:gd name="connsiteY12" fmla="*/ 883103 h 1698346"/>
              <a:gd name="connsiteX13" fmla="*/ 6851670 w 10870282"/>
              <a:gd name="connsiteY13" fmla="*/ 863648 h 1698346"/>
              <a:gd name="connsiteX14" fmla="*/ 6131823 w 10870282"/>
              <a:gd name="connsiteY14" fmla="*/ 844193 h 1698346"/>
              <a:gd name="connsiteX15" fmla="*/ 5548164 w 10870282"/>
              <a:gd name="connsiteY15" fmla="*/ 844192 h 1698346"/>
              <a:gd name="connsiteX16" fmla="*/ 4633764 w 10870282"/>
              <a:gd name="connsiteY16" fmla="*/ 883104 h 1698346"/>
              <a:gd name="connsiteX17" fmla="*/ 3952827 w 10870282"/>
              <a:gd name="connsiteY17" fmla="*/ 883103 h 1698346"/>
              <a:gd name="connsiteX18" fmla="*/ 3544266 w 10870282"/>
              <a:gd name="connsiteY18" fmla="*/ 863647 h 1698346"/>
              <a:gd name="connsiteX19" fmla="*/ 3135704 w 10870282"/>
              <a:gd name="connsiteY19" fmla="*/ 863647 h 1698346"/>
              <a:gd name="connsiteX20" fmla="*/ 2548639 w 10870282"/>
              <a:gd name="connsiteY20" fmla="*/ 1681101 h 1698346"/>
              <a:gd name="connsiteX21" fmla="*/ 1645436 w 10870282"/>
              <a:gd name="connsiteY21" fmla="*/ 1444670 h 1698346"/>
              <a:gd name="connsiteX22" fmla="*/ 112662 w 10870282"/>
              <a:gd name="connsiteY22" fmla="*/ 708006 h 1698346"/>
              <a:gd name="connsiteX23" fmla="*/ 114155 w 10870282"/>
              <a:gd name="connsiteY23" fmla="*/ 143800 h 1698346"/>
              <a:gd name="connsiteX0" fmla="*/ 114155 w 10870282"/>
              <a:gd name="connsiteY0" fmla="*/ 143800 h 1743281"/>
              <a:gd name="connsiteX1" fmla="*/ 2162938 w 10870282"/>
              <a:gd name="connsiteY1" fmla="*/ 46524 h 1743281"/>
              <a:gd name="connsiteX2" fmla="*/ 2707687 w 10870282"/>
              <a:gd name="connsiteY2" fmla="*/ 27069 h 1743281"/>
              <a:gd name="connsiteX3" fmla="*/ 3349713 w 10870282"/>
              <a:gd name="connsiteY3" fmla="*/ 27069 h 1743281"/>
              <a:gd name="connsiteX4" fmla="*/ 3758274 w 10870282"/>
              <a:gd name="connsiteY4" fmla="*/ 27069 h 1743281"/>
              <a:gd name="connsiteX5" fmla="*/ 4750495 w 10870282"/>
              <a:gd name="connsiteY5" fmla="*/ 65978 h 1743281"/>
              <a:gd name="connsiteX6" fmla="*/ 8524827 w 10870282"/>
              <a:gd name="connsiteY6" fmla="*/ 85436 h 1743281"/>
              <a:gd name="connsiteX7" fmla="*/ 10664913 w 10870282"/>
              <a:gd name="connsiteY7" fmla="*/ 65979 h 1743281"/>
              <a:gd name="connsiteX8" fmla="*/ 10801100 w 10870282"/>
              <a:gd name="connsiteY8" fmla="*/ 124346 h 1743281"/>
              <a:gd name="connsiteX9" fmla="*/ 10820555 w 10870282"/>
              <a:gd name="connsiteY9" fmla="*/ 805282 h 1743281"/>
              <a:gd name="connsiteX10" fmla="*/ 10820555 w 10870282"/>
              <a:gd name="connsiteY10" fmla="*/ 883103 h 1743281"/>
              <a:gd name="connsiteX11" fmla="*/ 10159074 w 10870282"/>
              <a:gd name="connsiteY11" fmla="*/ 883103 h 1743281"/>
              <a:gd name="connsiteX12" fmla="*/ 7766070 w 10870282"/>
              <a:gd name="connsiteY12" fmla="*/ 883103 h 1743281"/>
              <a:gd name="connsiteX13" fmla="*/ 6851670 w 10870282"/>
              <a:gd name="connsiteY13" fmla="*/ 863648 h 1743281"/>
              <a:gd name="connsiteX14" fmla="*/ 6131823 w 10870282"/>
              <a:gd name="connsiteY14" fmla="*/ 844193 h 1743281"/>
              <a:gd name="connsiteX15" fmla="*/ 5548164 w 10870282"/>
              <a:gd name="connsiteY15" fmla="*/ 844192 h 1743281"/>
              <a:gd name="connsiteX16" fmla="*/ 4633764 w 10870282"/>
              <a:gd name="connsiteY16" fmla="*/ 883104 h 1743281"/>
              <a:gd name="connsiteX17" fmla="*/ 3952827 w 10870282"/>
              <a:gd name="connsiteY17" fmla="*/ 883103 h 1743281"/>
              <a:gd name="connsiteX18" fmla="*/ 3544266 w 10870282"/>
              <a:gd name="connsiteY18" fmla="*/ 863647 h 1743281"/>
              <a:gd name="connsiteX19" fmla="*/ 3360397 w 10870282"/>
              <a:gd name="connsiteY19" fmla="*/ 1669558 h 1743281"/>
              <a:gd name="connsiteX20" fmla="*/ 2548639 w 10870282"/>
              <a:gd name="connsiteY20" fmla="*/ 1681101 h 1743281"/>
              <a:gd name="connsiteX21" fmla="*/ 1645436 w 10870282"/>
              <a:gd name="connsiteY21" fmla="*/ 1444670 h 1743281"/>
              <a:gd name="connsiteX22" fmla="*/ 112662 w 10870282"/>
              <a:gd name="connsiteY22" fmla="*/ 708006 h 1743281"/>
              <a:gd name="connsiteX23" fmla="*/ 114155 w 10870282"/>
              <a:gd name="connsiteY23" fmla="*/ 143800 h 1743281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4113322 w 10870282"/>
              <a:gd name="connsiteY17" fmla="*/ 1580527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768620"/>
              <a:gd name="connsiteX1" fmla="*/ 2162938 w 10870282"/>
              <a:gd name="connsiteY1" fmla="*/ 46524 h 1768620"/>
              <a:gd name="connsiteX2" fmla="*/ 2707687 w 10870282"/>
              <a:gd name="connsiteY2" fmla="*/ 27069 h 1768620"/>
              <a:gd name="connsiteX3" fmla="*/ 3349713 w 10870282"/>
              <a:gd name="connsiteY3" fmla="*/ 27069 h 1768620"/>
              <a:gd name="connsiteX4" fmla="*/ 3758274 w 10870282"/>
              <a:gd name="connsiteY4" fmla="*/ 27069 h 1768620"/>
              <a:gd name="connsiteX5" fmla="*/ 4750495 w 10870282"/>
              <a:gd name="connsiteY5" fmla="*/ 65978 h 1768620"/>
              <a:gd name="connsiteX6" fmla="*/ 8524827 w 10870282"/>
              <a:gd name="connsiteY6" fmla="*/ 85436 h 1768620"/>
              <a:gd name="connsiteX7" fmla="*/ 10664913 w 10870282"/>
              <a:gd name="connsiteY7" fmla="*/ 65979 h 1768620"/>
              <a:gd name="connsiteX8" fmla="*/ 10801100 w 10870282"/>
              <a:gd name="connsiteY8" fmla="*/ 124346 h 1768620"/>
              <a:gd name="connsiteX9" fmla="*/ 10820555 w 10870282"/>
              <a:gd name="connsiteY9" fmla="*/ 805282 h 1768620"/>
              <a:gd name="connsiteX10" fmla="*/ 10820555 w 10870282"/>
              <a:gd name="connsiteY10" fmla="*/ 883103 h 1768620"/>
              <a:gd name="connsiteX11" fmla="*/ 10159074 w 10870282"/>
              <a:gd name="connsiteY11" fmla="*/ 883103 h 1768620"/>
              <a:gd name="connsiteX12" fmla="*/ 7766070 w 10870282"/>
              <a:gd name="connsiteY12" fmla="*/ 883103 h 1768620"/>
              <a:gd name="connsiteX13" fmla="*/ 6851670 w 10870282"/>
              <a:gd name="connsiteY13" fmla="*/ 863648 h 1768620"/>
              <a:gd name="connsiteX14" fmla="*/ 6131823 w 10870282"/>
              <a:gd name="connsiteY14" fmla="*/ 844193 h 1768620"/>
              <a:gd name="connsiteX15" fmla="*/ 5548164 w 10870282"/>
              <a:gd name="connsiteY15" fmla="*/ 844192 h 1768620"/>
              <a:gd name="connsiteX16" fmla="*/ 4794260 w 10870282"/>
              <a:gd name="connsiteY16" fmla="*/ 1735511 h 1768620"/>
              <a:gd name="connsiteX17" fmla="*/ 4113322 w 10870282"/>
              <a:gd name="connsiteY17" fmla="*/ 1580527 h 1768620"/>
              <a:gd name="connsiteX18" fmla="*/ 3768961 w 10870282"/>
              <a:gd name="connsiteY18" fmla="*/ 1607565 h 1768620"/>
              <a:gd name="connsiteX19" fmla="*/ 3360397 w 10870282"/>
              <a:gd name="connsiteY19" fmla="*/ 1669558 h 1768620"/>
              <a:gd name="connsiteX20" fmla="*/ 2548639 w 10870282"/>
              <a:gd name="connsiteY20" fmla="*/ 1681101 h 1768620"/>
              <a:gd name="connsiteX21" fmla="*/ 1645436 w 10870282"/>
              <a:gd name="connsiteY21" fmla="*/ 1444670 h 1768620"/>
              <a:gd name="connsiteX22" fmla="*/ 112662 w 10870282"/>
              <a:gd name="connsiteY22" fmla="*/ 708006 h 1768620"/>
              <a:gd name="connsiteX23" fmla="*/ 114155 w 10870282"/>
              <a:gd name="connsiteY23" fmla="*/ 143800 h 1768620"/>
              <a:gd name="connsiteX0" fmla="*/ 114155 w 10870282"/>
              <a:gd name="connsiteY0" fmla="*/ 143800 h 1780150"/>
              <a:gd name="connsiteX1" fmla="*/ 2162938 w 10870282"/>
              <a:gd name="connsiteY1" fmla="*/ 46524 h 1780150"/>
              <a:gd name="connsiteX2" fmla="*/ 2707687 w 10870282"/>
              <a:gd name="connsiteY2" fmla="*/ 27069 h 1780150"/>
              <a:gd name="connsiteX3" fmla="*/ 3349713 w 10870282"/>
              <a:gd name="connsiteY3" fmla="*/ 27069 h 1780150"/>
              <a:gd name="connsiteX4" fmla="*/ 3758274 w 10870282"/>
              <a:gd name="connsiteY4" fmla="*/ 27069 h 1780150"/>
              <a:gd name="connsiteX5" fmla="*/ 4750495 w 10870282"/>
              <a:gd name="connsiteY5" fmla="*/ 65978 h 1780150"/>
              <a:gd name="connsiteX6" fmla="*/ 8524827 w 10870282"/>
              <a:gd name="connsiteY6" fmla="*/ 85436 h 1780150"/>
              <a:gd name="connsiteX7" fmla="*/ 10664913 w 10870282"/>
              <a:gd name="connsiteY7" fmla="*/ 65979 h 1780150"/>
              <a:gd name="connsiteX8" fmla="*/ 10801100 w 10870282"/>
              <a:gd name="connsiteY8" fmla="*/ 124346 h 1780150"/>
              <a:gd name="connsiteX9" fmla="*/ 10820555 w 10870282"/>
              <a:gd name="connsiteY9" fmla="*/ 805282 h 1780150"/>
              <a:gd name="connsiteX10" fmla="*/ 10820555 w 10870282"/>
              <a:gd name="connsiteY10" fmla="*/ 883103 h 1780150"/>
              <a:gd name="connsiteX11" fmla="*/ 10159074 w 10870282"/>
              <a:gd name="connsiteY11" fmla="*/ 883103 h 1780150"/>
              <a:gd name="connsiteX12" fmla="*/ 7766070 w 10870282"/>
              <a:gd name="connsiteY12" fmla="*/ 883103 h 1780150"/>
              <a:gd name="connsiteX13" fmla="*/ 6851670 w 10870282"/>
              <a:gd name="connsiteY13" fmla="*/ 863648 h 1780150"/>
              <a:gd name="connsiteX14" fmla="*/ 6131823 w 10870282"/>
              <a:gd name="connsiteY14" fmla="*/ 844193 h 1780150"/>
              <a:gd name="connsiteX15" fmla="*/ 5548164 w 10870282"/>
              <a:gd name="connsiteY15" fmla="*/ 844192 h 1780150"/>
              <a:gd name="connsiteX16" fmla="*/ 4794260 w 10870282"/>
              <a:gd name="connsiteY16" fmla="*/ 1735511 h 1780150"/>
              <a:gd name="connsiteX17" fmla="*/ 4113322 w 10870282"/>
              <a:gd name="connsiteY17" fmla="*/ 1642520 h 1780150"/>
              <a:gd name="connsiteX18" fmla="*/ 3768961 w 10870282"/>
              <a:gd name="connsiteY18" fmla="*/ 1607565 h 1780150"/>
              <a:gd name="connsiteX19" fmla="*/ 3360397 w 10870282"/>
              <a:gd name="connsiteY19" fmla="*/ 1669558 h 1780150"/>
              <a:gd name="connsiteX20" fmla="*/ 2548639 w 10870282"/>
              <a:gd name="connsiteY20" fmla="*/ 1681101 h 1780150"/>
              <a:gd name="connsiteX21" fmla="*/ 1645436 w 10870282"/>
              <a:gd name="connsiteY21" fmla="*/ 1444670 h 1780150"/>
              <a:gd name="connsiteX22" fmla="*/ 112662 w 10870282"/>
              <a:gd name="connsiteY22" fmla="*/ 708006 h 1780150"/>
              <a:gd name="connsiteX23" fmla="*/ 114155 w 10870282"/>
              <a:gd name="connsiteY23" fmla="*/ 143800 h 1780150"/>
              <a:gd name="connsiteX0" fmla="*/ 114155 w 10870282"/>
              <a:gd name="connsiteY0" fmla="*/ 143800 h 1749353"/>
              <a:gd name="connsiteX1" fmla="*/ 2162938 w 10870282"/>
              <a:gd name="connsiteY1" fmla="*/ 46524 h 1749353"/>
              <a:gd name="connsiteX2" fmla="*/ 2707687 w 10870282"/>
              <a:gd name="connsiteY2" fmla="*/ 27069 h 1749353"/>
              <a:gd name="connsiteX3" fmla="*/ 3349713 w 10870282"/>
              <a:gd name="connsiteY3" fmla="*/ 27069 h 1749353"/>
              <a:gd name="connsiteX4" fmla="*/ 3758274 w 10870282"/>
              <a:gd name="connsiteY4" fmla="*/ 27069 h 1749353"/>
              <a:gd name="connsiteX5" fmla="*/ 4750495 w 10870282"/>
              <a:gd name="connsiteY5" fmla="*/ 65978 h 1749353"/>
              <a:gd name="connsiteX6" fmla="*/ 8524827 w 10870282"/>
              <a:gd name="connsiteY6" fmla="*/ 85436 h 1749353"/>
              <a:gd name="connsiteX7" fmla="*/ 10664913 w 10870282"/>
              <a:gd name="connsiteY7" fmla="*/ 65979 h 1749353"/>
              <a:gd name="connsiteX8" fmla="*/ 10801100 w 10870282"/>
              <a:gd name="connsiteY8" fmla="*/ 124346 h 1749353"/>
              <a:gd name="connsiteX9" fmla="*/ 10820555 w 10870282"/>
              <a:gd name="connsiteY9" fmla="*/ 805282 h 1749353"/>
              <a:gd name="connsiteX10" fmla="*/ 10820555 w 10870282"/>
              <a:gd name="connsiteY10" fmla="*/ 883103 h 1749353"/>
              <a:gd name="connsiteX11" fmla="*/ 10159074 w 10870282"/>
              <a:gd name="connsiteY11" fmla="*/ 883103 h 1749353"/>
              <a:gd name="connsiteX12" fmla="*/ 7766070 w 10870282"/>
              <a:gd name="connsiteY12" fmla="*/ 883103 h 1749353"/>
              <a:gd name="connsiteX13" fmla="*/ 6851670 w 10870282"/>
              <a:gd name="connsiteY13" fmla="*/ 863648 h 1749353"/>
              <a:gd name="connsiteX14" fmla="*/ 6131823 w 10870282"/>
              <a:gd name="connsiteY14" fmla="*/ 844193 h 1749353"/>
              <a:gd name="connsiteX15" fmla="*/ 5772859 w 10870282"/>
              <a:gd name="connsiteY15" fmla="*/ 1650104 h 1749353"/>
              <a:gd name="connsiteX16" fmla="*/ 4794260 w 10870282"/>
              <a:gd name="connsiteY16" fmla="*/ 1735511 h 1749353"/>
              <a:gd name="connsiteX17" fmla="*/ 4113322 w 10870282"/>
              <a:gd name="connsiteY17" fmla="*/ 1642520 h 1749353"/>
              <a:gd name="connsiteX18" fmla="*/ 3768961 w 10870282"/>
              <a:gd name="connsiteY18" fmla="*/ 1607565 h 1749353"/>
              <a:gd name="connsiteX19" fmla="*/ 3360397 w 10870282"/>
              <a:gd name="connsiteY19" fmla="*/ 1669558 h 1749353"/>
              <a:gd name="connsiteX20" fmla="*/ 2548639 w 10870282"/>
              <a:gd name="connsiteY20" fmla="*/ 1681101 h 1749353"/>
              <a:gd name="connsiteX21" fmla="*/ 1645436 w 10870282"/>
              <a:gd name="connsiteY21" fmla="*/ 1444670 h 1749353"/>
              <a:gd name="connsiteX22" fmla="*/ 112662 w 10870282"/>
              <a:gd name="connsiteY22" fmla="*/ 708006 h 1749353"/>
              <a:gd name="connsiteX23" fmla="*/ 114155 w 10870282"/>
              <a:gd name="connsiteY23" fmla="*/ 143800 h 1749353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6851670 w 10870282"/>
              <a:gd name="connsiteY13" fmla="*/ 863648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883103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1440713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84932"/>
              <a:gd name="connsiteY0" fmla="*/ 143800 h 1735536"/>
              <a:gd name="connsiteX1" fmla="*/ 2162938 w 10884932"/>
              <a:gd name="connsiteY1" fmla="*/ 46524 h 1735536"/>
              <a:gd name="connsiteX2" fmla="*/ 2707687 w 10884932"/>
              <a:gd name="connsiteY2" fmla="*/ 27069 h 1735536"/>
              <a:gd name="connsiteX3" fmla="*/ 3349713 w 10884932"/>
              <a:gd name="connsiteY3" fmla="*/ 27069 h 1735536"/>
              <a:gd name="connsiteX4" fmla="*/ 3758274 w 10884932"/>
              <a:gd name="connsiteY4" fmla="*/ 27069 h 1735536"/>
              <a:gd name="connsiteX5" fmla="*/ 4750495 w 10884932"/>
              <a:gd name="connsiteY5" fmla="*/ 65978 h 1735536"/>
              <a:gd name="connsiteX6" fmla="*/ 8524827 w 10884932"/>
              <a:gd name="connsiteY6" fmla="*/ 85436 h 1735536"/>
              <a:gd name="connsiteX7" fmla="*/ 10664913 w 10884932"/>
              <a:gd name="connsiteY7" fmla="*/ 65979 h 1735536"/>
              <a:gd name="connsiteX8" fmla="*/ 10833199 w 10884932"/>
              <a:gd name="connsiteY8" fmla="*/ 728780 h 1735536"/>
              <a:gd name="connsiteX9" fmla="*/ 10820555 w 10884932"/>
              <a:gd name="connsiteY9" fmla="*/ 1440713 h 1735536"/>
              <a:gd name="connsiteX10" fmla="*/ 10820555 w 10884932"/>
              <a:gd name="connsiteY10" fmla="*/ 1472039 h 1735536"/>
              <a:gd name="connsiteX11" fmla="*/ 10175123 w 10884932"/>
              <a:gd name="connsiteY11" fmla="*/ 1534032 h 1735536"/>
              <a:gd name="connsiteX12" fmla="*/ 7846319 w 10884932"/>
              <a:gd name="connsiteY12" fmla="*/ 1193069 h 1735536"/>
              <a:gd name="connsiteX13" fmla="*/ 7028216 w 10884932"/>
              <a:gd name="connsiteY13" fmla="*/ 1483580 h 1735536"/>
              <a:gd name="connsiteX14" fmla="*/ 6131823 w 10884932"/>
              <a:gd name="connsiteY14" fmla="*/ 1495121 h 1735536"/>
              <a:gd name="connsiteX15" fmla="*/ 5772859 w 10884932"/>
              <a:gd name="connsiteY15" fmla="*/ 1650104 h 1735536"/>
              <a:gd name="connsiteX16" fmla="*/ 4794260 w 10884932"/>
              <a:gd name="connsiteY16" fmla="*/ 1735511 h 1735536"/>
              <a:gd name="connsiteX17" fmla="*/ 4113322 w 10884932"/>
              <a:gd name="connsiteY17" fmla="*/ 1642520 h 1735536"/>
              <a:gd name="connsiteX18" fmla="*/ 3768961 w 10884932"/>
              <a:gd name="connsiteY18" fmla="*/ 1607565 h 1735536"/>
              <a:gd name="connsiteX19" fmla="*/ 3360397 w 10884932"/>
              <a:gd name="connsiteY19" fmla="*/ 1669558 h 1735536"/>
              <a:gd name="connsiteX20" fmla="*/ 2548639 w 10884932"/>
              <a:gd name="connsiteY20" fmla="*/ 1681101 h 1735536"/>
              <a:gd name="connsiteX21" fmla="*/ 1645436 w 10884932"/>
              <a:gd name="connsiteY21" fmla="*/ 1444670 h 1735536"/>
              <a:gd name="connsiteX22" fmla="*/ 112662 w 10884932"/>
              <a:gd name="connsiteY22" fmla="*/ 708006 h 1735536"/>
              <a:gd name="connsiteX23" fmla="*/ 114155 w 10884932"/>
              <a:gd name="connsiteY23" fmla="*/ 143800 h 1735536"/>
              <a:gd name="connsiteX0" fmla="*/ 114155 w 10974174"/>
              <a:gd name="connsiteY0" fmla="*/ 143800 h 1735536"/>
              <a:gd name="connsiteX1" fmla="*/ 2162938 w 10974174"/>
              <a:gd name="connsiteY1" fmla="*/ 46524 h 1735536"/>
              <a:gd name="connsiteX2" fmla="*/ 2707687 w 10974174"/>
              <a:gd name="connsiteY2" fmla="*/ 27069 h 1735536"/>
              <a:gd name="connsiteX3" fmla="*/ 3349713 w 10974174"/>
              <a:gd name="connsiteY3" fmla="*/ 27069 h 1735536"/>
              <a:gd name="connsiteX4" fmla="*/ 3758274 w 10974174"/>
              <a:gd name="connsiteY4" fmla="*/ 27069 h 1735536"/>
              <a:gd name="connsiteX5" fmla="*/ 4750495 w 10974174"/>
              <a:gd name="connsiteY5" fmla="*/ 65978 h 1735536"/>
              <a:gd name="connsiteX6" fmla="*/ 8524827 w 10974174"/>
              <a:gd name="connsiteY6" fmla="*/ 85436 h 1735536"/>
              <a:gd name="connsiteX7" fmla="*/ 10793308 w 10974174"/>
              <a:gd name="connsiteY7" fmla="*/ 701410 h 1735536"/>
              <a:gd name="connsiteX8" fmla="*/ 10833199 w 10974174"/>
              <a:gd name="connsiteY8" fmla="*/ 728780 h 1735536"/>
              <a:gd name="connsiteX9" fmla="*/ 10820555 w 10974174"/>
              <a:gd name="connsiteY9" fmla="*/ 1440713 h 1735536"/>
              <a:gd name="connsiteX10" fmla="*/ 10820555 w 10974174"/>
              <a:gd name="connsiteY10" fmla="*/ 1472039 h 1735536"/>
              <a:gd name="connsiteX11" fmla="*/ 10175123 w 10974174"/>
              <a:gd name="connsiteY11" fmla="*/ 1534032 h 1735536"/>
              <a:gd name="connsiteX12" fmla="*/ 7846319 w 10974174"/>
              <a:gd name="connsiteY12" fmla="*/ 1193069 h 1735536"/>
              <a:gd name="connsiteX13" fmla="*/ 7028216 w 10974174"/>
              <a:gd name="connsiteY13" fmla="*/ 1483580 h 1735536"/>
              <a:gd name="connsiteX14" fmla="*/ 6131823 w 10974174"/>
              <a:gd name="connsiteY14" fmla="*/ 1495121 h 1735536"/>
              <a:gd name="connsiteX15" fmla="*/ 5772859 w 10974174"/>
              <a:gd name="connsiteY15" fmla="*/ 1650104 h 1735536"/>
              <a:gd name="connsiteX16" fmla="*/ 4794260 w 10974174"/>
              <a:gd name="connsiteY16" fmla="*/ 1735511 h 1735536"/>
              <a:gd name="connsiteX17" fmla="*/ 4113322 w 10974174"/>
              <a:gd name="connsiteY17" fmla="*/ 1642520 h 1735536"/>
              <a:gd name="connsiteX18" fmla="*/ 3768961 w 10974174"/>
              <a:gd name="connsiteY18" fmla="*/ 1607565 h 1735536"/>
              <a:gd name="connsiteX19" fmla="*/ 3360397 w 10974174"/>
              <a:gd name="connsiteY19" fmla="*/ 1669558 h 1735536"/>
              <a:gd name="connsiteX20" fmla="*/ 2548639 w 10974174"/>
              <a:gd name="connsiteY20" fmla="*/ 1681101 h 1735536"/>
              <a:gd name="connsiteX21" fmla="*/ 1645436 w 10974174"/>
              <a:gd name="connsiteY21" fmla="*/ 1444670 h 1735536"/>
              <a:gd name="connsiteX22" fmla="*/ 112662 w 10974174"/>
              <a:gd name="connsiteY22" fmla="*/ 708006 h 1735536"/>
              <a:gd name="connsiteX23" fmla="*/ 114155 w 10974174"/>
              <a:gd name="connsiteY23" fmla="*/ 143800 h 1735536"/>
              <a:gd name="connsiteX0" fmla="*/ 114155 w 10976544"/>
              <a:gd name="connsiteY0" fmla="*/ 143800 h 1735536"/>
              <a:gd name="connsiteX1" fmla="*/ 2162938 w 10976544"/>
              <a:gd name="connsiteY1" fmla="*/ 46524 h 1735536"/>
              <a:gd name="connsiteX2" fmla="*/ 2707687 w 10976544"/>
              <a:gd name="connsiteY2" fmla="*/ 27069 h 1735536"/>
              <a:gd name="connsiteX3" fmla="*/ 3349713 w 10976544"/>
              <a:gd name="connsiteY3" fmla="*/ 27069 h 1735536"/>
              <a:gd name="connsiteX4" fmla="*/ 3758274 w 10976544"/>
              <a:gd name="connsiteY4" fmla="*/ 27069 h 1735536"/>
              <a:gd name="connsiteX5" fmla="*/ 4750495 w 10976544"/>
              <a:gd name="connsiteY5" fmla="*/ 65978 h 1735536"/>
              <a:gd name="connsiteX6" fmla="*/ 8492728 w 10976544"/>
              <a:gd name="connsiteY6" fmla="*/ 751863 h 1735536"/>
              <a:gd name="connsiteX7" fmla="*/ 10793308 w 10976544"/>
              <a:gd name="connsiteY7" fmla="*/ 701410 h 1735536"/>
              <a:gd name="connsiteX8" fmla="*/ 10833199 w 10976544"/>
              <a:gd name="connsiteY8" fmla="*/ 728780 h 1735536"/>
              <a:gd name="connsiteX9" fmla="*/ 10820555 w 10976544"/>
              <a:gd name="connsiteY9" fmla="*/ 1440713 h 1735536"/>
              <a:gd name="connsiteX10" fmla="*/ 10820555 w 10976544"/>
              <a:gd name="connsiteY10" fmla="*/ 1472039 h 1735536"/>
              <a:gd name="connsiteX11" fmla="*/ 10175123 w 10976544"/>
              <a:gd name="connsiteY11" fmla="*/ 1534032 h 1735536"/>
              <a:gd name="connsiteX12" fmla="*/ 7846319 w 10976544"/>
              <a:gd name="connsiteY12" fmla="*/ 1193069 h 1735536"/>
              <a:gd name="connsiteX13" fmla="*/ 7028216 w 10976544"/>
              <a:gd name="connsiteY13" fmla="*/ 1483580 h 1735536"/>
              <a:gd name="connsiteX14" fmla="*/ 6131823 w 10976544"/>
              <a:gd name="connsiteY14" fmla="*/ 1495121 h 1735536"/>
              <a:gd name="connsiteX15" fmla="*/ 5772859 w 10976544"/>
              <a:gd name="connsiteY15" fmla="*/ 1650104 h 1735536"/>
              <a:gd name="connsiteX16" fmla="*/ 4794260 w 10976544"/>
              <a:gd name="connsiteY16" fmla="*/ 1735511 h 1735536"/>
              <a:gd name="connsiteX17" fmla="*/ 4113322 w 10976544"/>
              <a:gd name="connsiteY17" fmla="*/ 1642520 h 1735536"/>
              <a:gd name="connsiteX18" fmla="*/ 3768961 w 10976544"/>
              <a:gd name="connsiteY18" fmla="*/ 1607565 h 1735536"/>
              <a:gd name="connsiteX19" fmla="*/ 3360397 w 10976544"/>
              <a:gd name="connsiteY19" fmla="*/ 1669558 h 1735536"/>
              <a:gd name="connsiteX20" fmla="*/ 2548639 w 10976544"/>
              <a:gd name="connsiteY20" fmla="*/ 1681101 h 1735536"/>
              <a:gd name="connsiteX21" fmla="*/ 1645436 w 10976544"/>
              <a:gd name="connsiteY21" fmla="*/ 1444670 h 1735536"/>
              <a:gd name="connsiteX22" fmla="*/ 112662 w 10976544"/>
              <a:gd name="connsiteY22" fmla="*/ 708006 h 1735536"/>
              <a:gd name="connsiteX23" fmla="*/ 114155 w 10976544"/>
              <a:gd name="connsiteY23" fmla="*/ 143800 h 1735536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63965 h 1755701"/>
              <a:gd name="connsiteX1" fmla="*/ 2162938 w 10976544"/>
              <a:gd name="connsiteY1" fmla="*/ 66689 h 1755701"/>
              <a:gd name="connsiteX2" fmla="*/ 2707687 w 10976544"/>
              <a:gd name="connsiteY2" fmla="*/ 47234 h 1755701"/>
              <a:gd name="connsiteX3" fmla="*/ 2868228 w 10976544"/>
              <a:gd name="connsiteY3" fmla="*/ 713661 h 1755701"/>
              <a:gd name="connsiteX4" fmla="*/ 3581730 w 10976544"/>
              <a:gd name="connsiteY4" fmla="*/ 884142 h 1755701"/>
              <a:gd name="connsiteX5" fmla="*/ 4910990 w 10976544"/>
              <a:gd name="connsiteY5" fmla="*/ 442604 h 1755701"/>
              <a:gd name="connsiteX6" fmla="*/ 8492728 w 10976544"/>
              <a:gd name="connsiteY6" fmla="*/ 772028 h 1755701"/>
              <a:gd name="connsiteX7" fmla="*/ 10793308 w 10976544"/>
              <a:gd name="connsiteY7" fmla="*/ 721575 h 1755701"/>
              <a:gd name="connsiteX8" fmla="*/ 10833199 w 10976544"/>
              <a:gd name="connsiteY8" fmla="*/ 748945 h 1755701"/>
              <a:gd name="connsiteX9" fmla="*/ 10820555 w 10976544"/>
              <a:gd name="connsiteY9" fmla="*/ 1460878 h 1755701"/>
              <a:gd name="connsiteX10" fmla="*/ 10820555 w 10976544"/>
              <a:gd name="connsiteY10" fmla="*/ 1492204 h 1755701"/>
              <a:gd name="connsiteX11" fmla="*/ 10175123 w 10976544"/>
              <a:gd name="connsiteY11" fmla="*/ 1554197 h 1755701"/>
              <a:gd name="connsiteX12" fmla="*/ 7846319 w 10976544"/>
              <a:gd name="connsiteY12" fmla="*/ 1213234 h 1755701"/>
              <a:gd name="connsiteX13" fmla="*/ 7028216 w 10976544"/>
              <a:gd name="connsiteY13" fmla="*/ 1503745 h 1755701"/>
              <a:gd name="connsiteX14" fmla="*/ 6131823 w 10976544"/>
              <a:gd name="connsiteY14" fmla="*/ 1515286 h 1755701"/>
              <a:gd name="connsiteX15" fmla="*/ 5772859 w 10976544"/>
              <a:gd name="connsiteY15" fmla="*/ 1670269 h 1755701"/>
              <a:gd name="connsiteX16" fmla="*/ 4794260 w 10976544"/>
              <a:gd name="connsiteY16" fmla="*/ 1755676 h 1755701"/>
              <a:gd name="connsiteX17" fmla="*/ 4113322 w 10976544"/>
              <a:gd name="connsiteY17" fmla="*/ 1662685 h 1755701"/>
              <a:gd name="connsiteX18" fmla="*/ 3768961 w 10976544"/>
              <a:gd name="connsiteY18" fmla="*/ 1627730 h 1755701"/>
              <a:gd name="connsiteX19" fmla="*/ 3360397 w 10976544"/>
              <a:gd name="connsiteY19" fmla="*/ 1689723 h 1755701"/>
              <a:gd name="connsiteX20" fmla="*/ 2548639 w 10976544"/>
              <a:gd name="connsiteY20" fmla="*/ 1701266 h 1755701"/>
              <a:gd name="connsiteX21" fmla="*/ 1645436 w 10976544"/>
              <a:gd name="connsiteY21" fmla="*/ 1464835 h 1755701"/>
              <a:gd name="connsiteX22" fmla="*/ 112662 w 10976544"/>
              <a:gd name="connsiteY22" fmla="*/ 728171 h 1755701"/>
              <a:gd name="connsiteX23" fmla="*/ 114155 w 10976544"/>
              <a:gd name="connsiteY23" fmla="*/ 163965 h 1755701"/>
              <a:gd name="connsiteX0" fmla="*/ 114155 w 10976544"/>
              <a:gd name="connsiteY0" fmla="*/ 178855 h 1770591"/>
              <a:gd name="connsiteX1" fmla="*/ 2162938 w 10976544"/>
              <a:gd name="connsiteY1" fmla="*/ 81579 h 1770591"/>
              <a:gd name="connsiteX2" fmla="*/ 2482994 w 10976544"/>
              <a:gd name="connsiteY2" fmla="*/ 666558 h 1770591"/>
              <a:gd name="connsiteX3" fmla="*/ 2868228 w 10976544"/>
              <a:gd name="connsiteY3" fmla="*/ 728551 h 1770591"/>
              <a:gd name="connsiteX4" fmla="*/ 3581730 w 10976544"/>
              <a:gd name="connsiteY4" fmla="*/ 899032 h 1770591"/>
              <a:gd name="connsiteX5" fmla="*/ 4910990 w 10976544"/>
              <a:gd name="connsiteY5" fmla="*/ 457494 h 1770591"/>
              <a:gd name="connsiteX6" fmla="*/ 8492728 w 10976544"/>
              <a:gd name="connsiteY6" fmla="*/ 786918 h 1770591"/>
              <a:gd name="connsiteX7" fmla="*/ 10793308 w 10976544"/>
              <a:gd name="connsiteY7" fmla="*/ 736465 h 1770591"/>
              <a:gd name="connsiteX8" fmla="*/ 10833199 w 10976544"/>
              <a:gd name="connsiteY8" fmla="*/ 763835 h 1770591"/>
              <a:gd name="connsiteX9" fmla="*/ 10820555 w 10976544"/>
              <a:gd name="connsiteY9" fmla="*/ 1475768 h 1770591"/>
              <a:gd name="connsiteX10" fmla="*/ 10820555 w 10976544"/>
              <a:gd name="connsiteY10" fmla="*/ 1507094 h 1770591"/>
              <a:gd name="connsiteX11" fmla="*/ 10175123 w 10976544"/>
              <a:gd name="connsiteY11" fmla="*/ 1569087 h 1770591"/>
              <a:gd name="connsiteX12" fmla="*/ 7846319 w 10976544"/>
              <a:gd name="connsiteY12" fmla="*/ 1228124 h 1770591"/>
              <a:gd name="connsiteX13" fmla="*/ 7028216 w 10976544"/>
              <a:gd name="connsiteY13" fmla="*/ 1518635 h 1770591"/>
              <a:gd name="connsiteX14" fmla="*/ 6131823 w 10976544"/>
              <a:gd name="connsiteY14" fmla="*/ 1530176 h 1770591"/>
              <a:gd name="connsiteX15" fmla="*/ 5772859 w 10976544"/>
              <a:gd name="connsiteY15" fmla="*/ 1685159 h 1770591"/>
              <a:gd name="connsiteX16" fmla="*/ 4794260 w 10976544"/>
              <a:gd name="connsiteY16" fmla="*/ 1770566 h 1770591"/>
              <a:gd name="connsiteX17" fmla="*/ 4113322 w 10976544"/>
              <a:gd name="connsiteY17" fmla="*/ 1677575 h 1770591"/>
              <a:gd name="connsiteX18" fmla="*/ 3768961 w 10976544"/>
              <a:gd name="connsiteY18" fmla="*/ 1642620 h 1770591"/>
              <a:gd name="connsiteX19" fmla="*/ 3360397 w 10976544"/>
              <a:gd name="connsiteY19" fmla="*/ 1704613 h 1770591"/>
              <a:gd name="connsiteX20" fmla="*/ 2548639 w 10976544"/>
              <a:gd name="connsiteY20" fmla="*/ 1716156 h 1770591"/>
              <a:gd name="connsiteX21" fmla="*/ 1645436 w 10976544"/>
              <a:gd name="connsiteY21" fmla="*/ 1479725 h 1770591"/>
              <a:gd name="connsiteX22" fmla="*/ 112662 w 10976544"/>
              <a:gd name="connsiteY22" fmla="*/ 743061 h 1770591"/>
              <a:gd name="connsiteX23" fmla="*/ 114155 w 10976544"/>
              <a:gd name="connsiteY23" fmla="*/ 178855 h 1770591"/>
              <a:gd name="connsiteX0" fmla="*/ 219304 w 11081693"/>
              <a:gd name="connsiteY0" fmla="*/ 1932 h 1593668"/>
              <a:gd name="connsiteX1" fmla="*/ 2171790 w 11081693"/>
              <a:gd name="connsiteY1" fmla="*/ 385104 h 1593668"/>
              <a:gd name="connsiteX2" fmla="*/ 2588143 w 11081693"/>
              <a:gd name="connsiteY2" fmla="*/ 489635 h 1593668"/>
              <a:gd name="connsiteX3" fmla="*/ 2973377 w 11081693"/>
              <a:gd name="connsiteY3" fmla="*/ 551628 h 1593668"/>
              <a:gd name="connsiteX4" fmla="*/ 3686879 w 11081693"/>
              <a:gd name="connsiteY4" fmla="*/ 722109 h 1593668"/>
              <a:gd name="connsiteX5" fmla="*/ 5016139 w 11081693"/>
              <a:gd name="connsiteY5" fmla="*/ 280571 h 1593668"/>
              <a:gd name="connsiteX6" fmla="*/ 8597877 w 11081693"/>
              <a:gd name="connsiteY6" fmla="*/ 609995 h 1593668"/>
              <a:gd name="connsiteX7" fmla="*/ 10898457 w 11081693"/>
              <a:gd name="connsiteY7" fmla="*/ 559542 h 1593668"/>
              <a:gd name="connsiteX8" fmla="*/ 10938348 w 11081693"/>
              <a:gd name="connsiteY8" fmla="*/ 586912 h 1593668"/>
              <a:gd name="connsiteX9" fmla="*/ 10925704 w 11081693"/>
              <a:gd name="connsiteY9" fmla="*/ 1298845 h 1593668"/>
              <a:gd name="connsiteX10" fmla="*/ 10925704 w 11081693"/>
              <a:gd name="connsiteY10" fmla="*/ 1330171 h 1593668"/>
              <a:gd name="connsiteX11" fmla="*/ 10280272 w 11081693"/>
              <a:gd name="connsiteY11" fmla="*/ 1392164 h 1593668"/>
              <a:gd name="connsiteX12" fmla="*/ 7951468 w 11081693"/>
              <a:gd name="connsiteY12" fmla="*/ 1051201 h 1593668"/>
              <a:gd name="connsiteX13" fmla="*/ 7133365 w 11081693"/>
              <a:gd name="connsiteY13" fmla="*/ 1341712 h 1593668"/>
              <a:gd name="connsiteX14" fmla="*/ 6236972 w 11081693"/>
              <a:gd name="connsiteY14" fmla="*/ 1353253 h 1593668"/>
              <a:gd name="connsiteX15" fmla="*/ 5878008 w 11081693"/>
              <a:gd name="connsiteY15" fmla="*/ 1508236 h 1593668"/>
              <a:gd name="connsiteX16" fmla="*/ 4899409 w 11081693"/>
              <a:gd name="connsiteY16" fmla="*/ 1593643 h 1593668"/>
              <a:gd name="connsiteX17" fmla="*/ 4218471 w 11081693"/>
              <a:gd name="connsiteY17" fmla="*/ 1500652 h 1593668"/>
              <a:gd name="connsiteX18" fmla="*/ 3874110 w 11081693"/>
              <a:gd name="connsiteY18" fmla="*/ 1465697 h 1593668"/>
              <a:gd name="connsiteX19" fmla="*/ 3465546 w 11081693"/>
              <a:gd name="connsiteY19" fmla="*/ 1527690 h 1593668"/>
              <a:gd name="connsiteX20" fmla="*/ 2653788 w 11081693"/>
              <a:gd name="connsiteY20" fmla="*/ 1539233 h 1593668"/>
              <a:gd name="connsiteX21" fmla="*/ 1750585 w 11081693"/>
              <a:gd name="connsiteY21" fmla="*/ 1302802 h 1593668"/>
              <a:gd name="connsiteX22" fmla="*/ 217811 w 11081693"/>
              <a:gd name="connsiteY22" fmla="*/ 566138 h 1593668"/>
              <a:gd name="connsiteX23" fmla="*/ 219304 w 11081693"/>
              <a:gd name="connsiteY23" fmla="*/ 1932 h 1593668"/>
              <a:gd name="connsiteX0" fmla="*/ 700937 w 10889247"/>
              <a:gd name="connsiteY0" fmla="*/ 156147 h 1313930"/>
              <a:gd name="connsiteX1" fmla="*/ 1979344 w 10889247"/>
              <a:gd name="connsiteY1" fmla="*/ 105366 h 1313930"/>
              <a:gd name="connsiteX2" fmla="*/ 2395697 w 10889247"/>
              <a:gd name="connsiteY2" fmla="*/ 209897 h 1313930"/>
              <a:gd name="connsiteX3" fmla="*/ 2780931 w 10889247"/>
              <a:gd name="connsiteY3" fmla="*/ 271890 h 1313930"/>
              <a:gd name="connsiteX4" fmla="*/ 3494433 w 10889247"/>
              <a:gd name="connsiteY4" fmla="*/ 442371 h 1313930"/>
              <a:gd name="connsiteX5" fmla="*/ 4823693 w 10889247"/>
              <a:gd name="connsiteY5" fmla="*/ 833 h 1313930"/>
              <a:gd name="connsiteX6" fmla="*/ 8405431 w 10889247"/>
              <a:gd name="connsiteY6" fmla="*/ 330257 h 1313930"/>
              <a:gd name="connsiteX7" fmla="*/ 10706011 w 10889247"/>
              <a:gd name="connsiteY7" fmla="*/ 279804 h 1313930"/>
              <a:gd name="connsiteX8" fmla="*/ 10745902 w 10889247"/>
              <a:gd name="connsiteY8" fmla="*/ 307174 h 1313930"/>
              <a:gd name="connsiteX9" fmla="*/ 10733258 w 10889247"/>
              <a:gd name="connsiteY9" fmla="*/ 1019107 h 1313930"/>
              <a:gd name="connsiteX10" fmla="*/ 10733258 w 10889247"/>
              <a:gd name="connsiteY10" fmla="*/ 1050433 h 1313930"/>
              <a:gd name="connsiteX11" fmla="*/ 10087826 w 10889247"/>
              <a:gd name="connsiteY11" fmla="*/ 1112426 h 1313930"/>
              <a:gd name="connsiteX12" fmla="*/ 7759022 w 10889247"/>
              <a:gd name="connsiteY12" fmla="*/ 771463 h 1313930"/>
              <a:gd name="connsiteX13" fmla="*/ 6940919 w 10889247"/>
              <a:gd name="connsiteY13" fmla="*/ 1061974 h 1313930"/>
              <a:gd name="connsiteX14" fmla="*/ 6044526 w 10889247"/>
              <a:gd name="connsiteY14" fmla="*/ 1073515 h 1313930"/>
              <a:gd name="connsiteX15" fmla="*/ 5685562 w 10889247"/>
              <a:gd name="connsiteY15" fmla="*/ 1228498 h 1313930"/>
              <a:gd name="connsiteX16" fmla="*/ 4706963 w 10889247"/>
              <a:gd name="connsiteY16" fmla="*/ 1313905 h 1313930"/>
              <a:gd name="connsiteX17" fmla="*/ 4026025 w 10889247"/>
              <a:gd name="connsiteY17" fmla="*/ 1220914 h 1313930"/>
              <a:gd name="connsiteX18" fmla="*/ 3681664 w 10889247"/>
              <a:gd name="connsiteY18" fmla="*/ 1185959 h 1313930"/>
              <a:gd name="connsiteX19" fmla="*/ 3273100 w 10889247"/>
              <a:gd name="connsiteY19" fmla="*/ 1247952 h 1313930"/>
              <a:gd name="connsiteX20" fmla="*/ 2461342 w 10889247"/>
              <a:gd name="connsiteY20" fmla="*/ 1259495 h 1313930"/>
              <a:gd name="connsiteX21" fmla="*/ 1558139 w 10889247"/>
              <a:gd name="connsiteY21" fmla="*/ 1023064 h 1313930"/>
              <a:gd name="connsiteX22" fmla="*/ 25365 w 10889247"/>
              <a:gd name="connsiteY22" fmla="*/ 286400 h 1313930"/>
              <a:gd name="connsiteX23" fmla="*/ 700937 w 10889247"/>
              <a:gd name="connsiteY23" fmla="*/ 156147 h 1313930"/>
              <a:gd name="connsiteX0" fmla="*/ 702952 w 10891262"/>
              <a:gd name="connsiteY0" fmla="*/ 156147 h 1313930"/>
              <a:gd name="connsiteX1" fmla="*/ 1981359 w 10891262"/>
              <a:gd name="connsiteY1" fmla="*/ 105366 h 1313930"/>
              <a:gd name="connsiteX2" fmla="*/ 2397712 w 10891262"/>
              <a:gd name="connsiteY2" fmla="*/ 209897 h 1313930"/>
              <a:gd name="connsiteX3" fmla="*/ 2782946 w 10891262"/>
              <a:gd name="connsiteY3" fmla="*/ 271890 h 1313930"/>
              <a:gd name="connsiteX4" fmla="*/ 3496448 w 10891262"/>
              <a:gd name="connsiteY4" fmla="*/ 442371 h 1313930"/>
              <a:gd name="connsiteX5" fmla="*/ 4825708 w 10891262"/>
              <a:gd name="connsiteY5" fmla="*/ 833 h 1313930"/>
              <a:gd name="connsiteX6" fmla="*/ 8407446 w 10891262"/>
              <a:gd name="connsiteY6" fmla="*/ 330257 h 1313930"/>
              <a:gd name="connsiteX7" fmla="*/ 10708026 w 10891262"/>
              <a:gd name="connsiteY7" fmla="*/ 279804 h 1313930"/>
              <a:gd name="connsiteX8" fmla="*/ 10747917 w 10891262"/>
              <a:gd name="connsiteY8" fmla="*/ 307174 h 1313930"/>
              <a:gd name="connsiteX9" fmla="*/ 10735273 w 10891262"/>
              <a:gd name="connsiteY9" fmla="*/ 1019107 h 1313930"/>
              <a:gd name="connsiteX10" fmla="*/ 10735273 w 10891262"/>
              <a:gd name="connsiteY10" fmla="*/ 1050433 h 1313930"/>
              <a:gd name="connsiteX11" fmla="*/ 10089841 w 10891262"/>
              <a:gd name="connsiteY11" fmla="*/ 1112426 h 1313930"/>
              <a:gd name="connsiteX12" fmla="*/ 7761037 w 10891262"/>
              <a:gd name="connsiteY12" fmla="*/ 771463 h 1313930"/>
              <a:gd name="connsiteX13" fmla="*/ 6942934 w 10891262"/>
              <a:gd name="connsiteY13" fmla="*/ 1061974 h 1313930"/>
              <a:gd name="connsiteX14" fmla="*/ 6046541 w 10891262"/>
              <a:gd name="connsiteY14" fmla="*/ 1073515 h 1313930"/>
              <a:gd name="connsiteX15" fmla="*/ 5687577 w 10891262"/>
              <a:gd name="connsiteY15" fmla="*/ 1228498 h 1313930"/>
              <a:gd name="connsiteX16" fmla="*/ 4708978 w 10891262"/>
              <a:gd name="connsiteY16" fmla="*/ 1313905 h 1313930"/>
              <a:gd name="connsiteX17" fmla="*/ 4028040 w 10891262"/>
              <a:gd name="connsiteY17" fmla="*/ 1220914 h 1313930"/>
              <a:gd name="connsiteX18" fmla="*/ 3683679 w 10891262"/>
              <a:gd name="connsiteY18" fmla="*/ 1185959 h 1313930"/>
              <a:gd name="connsiteX19" fmla="*/ 3275115 w 10891262"/>
              <a:gd name="connsiteY19" fmla="*/ 1247952 h 1313930"/>
              <a:gd name="connsiteX20" fmla="*/ 2463357 w 10891262"/>
              <a:gd name="connsiteY20" fmla="*/ 1259495 h 1313930"/>
              <a:gd name="connsiteX21" fmla="*/ 1560154 w 10891262"/>
              <a:gd name="connsiteY21" fmla="*/ 1023064 h 1313930"/>
              <a:gd name="connsiteX22" fmla="*/ 27380 w 10891262"/>
              <a:gd name="connsiteY22" fmla="*/ 286400 h 1313930"/>
              <a:gd name="connsiteX23" fmla="*/ 702952 w 10891262"/>
              <a:gd name="connsiteY23" fmla="*/ 156147 h 1313930"/>
              <a:gd name="connsiteX0" fmla="*/ 577848 w 10766158"/>
              <a:gd name="connsiteY0" fmla="*/ 156147 h 1313930"/>
              <a:gd name="connsiteX1" fmla="*/ 1856255 w 10766158"/>
              <a:gd name="connsiteY1" fmla="*/ 105366 h 1313930"/>
              <a:gd name="connsiteX2" fmla="*/ 2272608 w 10766158"/>
              <a:gd name="connsiteY2" fmla="*/ 209897 h 1313930"/>
              <a:gd name="connsiteX3" fmla="*/ 2657842 w 10766158"/>
              <a:gd name="connsiteY3" fmla="*/ 271890 h 1313930"/>
              <a:gd name="connsiteX4" fmla="*/ 3371344 w 10766158"/>
              <a:gd name="connsiteY4" fmla="*/ 442371 h 1313930"/>
              <a:gd name="connsiteX5" fmla="*/ 4700604 w 10766158"/>
              <a:gd name="connsiteY5" fmla="*/ 833 h 1313930"/>
              <a:gd name="connsiteX6" fmla="*/ 8282342 w 10766158"/>
              <a:gd name="connsiteY6" fmla="*/ 330257 h 1313930"/>
              <a:gd name="connsiteX7" fmla="*/ 10582922 w 10766158"/>
              <a:gd name="connsiteY7" fmla="*/ 279804 h 1313930"/>
              <a:gd name="connsiteX8" fmla="*/ 10622813 w 10766158"/>
              <a:gd name="connsiteY8" fmla="*/ 307174 h 1313930"/>
              <a:gd name="connsiteX9" fmla="*/ 10610169 w 10766158"/>
              <a:gd name="connsiteY9" fmla="*/ 1019107 h 1313930"/>
              <a:gd name="connsiteX10" fmla="*/ 10610169 w 10766158"/>
              <a:gd name="connsiteY10" fmla="*/ 1050433 h 1313930"/>
              <a:gd name="connsiteX11" fmla="*/ 9964737 w 10766158"/>
              <a:gd name="connsiteY11" fmla="*/ 1112426 h 1313930"/>
              <a:gd name="connsiteX12" fmla="*/ 7635933 w 10766158"/>
              <a:gd name="connsiteY12" fmla="*/ 771463 h 1313930"/>
              <a:gd name="connsiteX13" fmla="*/ 6817830 w 10766158"/>
              <a:gd name="connsiteY13" fmla="*/ 1061974 h 1313930"/>
              <a:gd name="connsiteX14" fmla="*/ 5921437 w 10766158"/>
              <a:gd name="connsiteY14" fmla="*/ 1073515 h 1313930"/>
              <a:gd name="connsiteX15" fmla="*/ 5562473 w 10766158"/>
              <a:gd name="connsiteY15" fmla="*/ 1228498 h 1313930"/>
              <a:gd name="connsiteX16" fmla="*/ 4583874 w 10766158"/>
              <a:gd name="connsiteY16" fmla="*/ 1313905 h 1313930"/>
              <a:gd name="connsiteX17" fmla="*/ 3902936 w 10766158"/>
              <a:gd name="connsiteY17" fmla="*/ 1220914 h 1313930"/>
              <a:gd name="connsiteX18" fmla="*/ 3558575 w 10766158"/>
              <a:gd name="connsiteY18" fmla="*/ 1185959 h 1313930"/>
              <a:gd name="connsiteX19" fmla="*/ 3150011 w 10766158"/>
              <a:gd name="connsiteY19" fmla="*/ 1247952 h 1313930"/>
              <a:gd name="connsiteX20" fmla="*/ 2338253 w 10766158"/>
              <a:gd name="connsiteY20" fmla="*/ 1259495 h 1313930"/>
              <a:gd name="connsiteX21" fmla="*/ 1435050 w 10766158"/>
              <a:gd name="connsiteY21" fmla="*/ 1023064 h 1313930"/>
              <a:gd name="connsiteX22" fmla="*/ 30673 w 10766158"/>
              <a:gd name="connsiteY22" fmla="*/ 472380 h 1313930"/>
              <a:gd name="connsiteX23" fmla="*/ 577848 w 10766158"/>
              <a:gd name="connsiteY23" fmla="*/ 156147 h 1313930"/>
              <a:gd name="connsiteX0" fmla="*/ 707304 w 10895614"/>
              <a:gd name="connsiteY0" fmla="*/ 156147 h 1313930"/>
              <a:gd name="connsiteX1" fmla="*/ 1985711 w 10895614"/>
              <a:gd name="connsiteY1" fmla="*/ 105366 h 1313930"/>
              <a:gd name="connsiteX2" fmla="*/ 2402064 w 10895614"/>
              <a:gd name="connsiteY2" fmla="*/ 209897 h 1313930"/>
              <a:gd name="connsiteX3" fmla="*/ 2787298 w 10895614"/>
              <a:gd name="connsiteY3" fmla="*/ 271890 h 1313930"/>
              <a:gd name="connsiteX4" fmla="*/ 3500800 w 10895614"/>
              <a:gd name="connsiteY4" fmla="*/ 442371 h 1313930"/>
              <a:gd name="connsiteX5" fmla="*/ 4830060 w 10895614"/>
              <a:gd name="connsiteY5" fmla="*/ 833 h 1313930"/>
              <a:gd name="connsiteX6" fmla="*/ 8411798 w 10895614"/>
              <a:gd name="connsiteY6" fmla="*/ 330257 h 1313930"/>
              <a:gd name="connsiteX7" fmla="*/ 10712378 w 10895614"/>
              <a:gd name="connsiteY7" fmla="*/ 279804 h 1313930"/>
              <a:gd name="connsiteX8" fmla="*/ 10752269 w 10895614"/>
              <a:gd name="connsiteY8" fmla="*/ 307174 h 1313930"/>
              <a:gd name="connsiteX9" fmla="*/ 10739625 w 10895614"/>
              <a:gd name="connsiteY9" fmla="*/ 1019107 h 1313930"/>
              <a:gd name="connsiteX10" fmla="*/ 10739625 w 10895614"/>
              <a:gd name="connsiteY10" fmla="*/ 1050433 h 1313930"/>
              <a:gd name="connsiteX11" fmla="*/ 10094193 w 10895614"/>
              <a:gd name="connsiteY11" fmla="*/ 1112426 h 1313930"/>
              <a:gd name="connsiteX12" fmla="*/ 7765389 w 10895614"/>
              <a:gd name="connsiteY12" fmla="*/ 771463 h 1313930"/>
              <a:gd name="connsiteX13" fmla="*/ 6947286 w 10895614"/>
              <a:gd name="connsiteY13" fmla="*/ 1061974 h 1313930"/>
              <a:gd name="connsiteX14" fmla="*/ 6050893 w 10895614"/>
              <a:gd name="connsiteY14" fmla="*/ 1073515 h 1313930"/>
              <a:gd name="connsiteX15" fmla="*/ 5691929 w 10895614"/>
              <a:gd name="connsiteY15" fmla="*/ 1228498 h 1313930"/>
              <a:gd name="connsiteX16" fmla="*/ 4713330 w 10895614"/>
              <a:gd name="connsiteY16" fmla="*/ 1313905 h 1313930"/>
              <a:gd name="connsiteX17" fmla="*/ 4032392 w 10895614"/>
              <a:gd name="connsiteY17" fmla="*/ 1220914 h 1313930"/>
              <a:gd name="connsiteX18" fmla="*/ 3688031 w 10895614"/>
              <a:gd name="connsiteY18" fmla="*/ 1185959 h 1313930"/>
              <a:gd name="connsiteX19" fmla="*/ 3279467 w 10895614"/>
              <a:gd name="connsiteY19" fmla="*/ 1247952 h 1313930"/>
              <a:gd name="connsiteX20" fmla="*/ 2467709 w 10895614"/>
              <a:gd name="connsiteY20" fmla="*/ 1259495 h 1313930"/>
              <a:gd name="connsiteX21" fmla="*/ 1564506 w 10895614"/>
              <a:gd name="connsiteY21" fmla="*/ 1023064 h 1313930"/>
              <a:gd name="connsiteX22" fmla="*/ 160129 w 10895614"/>
              <a:gd name="connsiteY22" fmla="*/ 472380 h 1313930"/>
              <a:gd name="connsiteX23" fmla="*/ 707304 w 10895614"/>
              <a:gd name="connsiteY23" fmla="*/ 156147 h 1313930"/>
              <a:gd name="connsiteX0" fmla="*/ 572787 w 10761097"/>
              <a:gd name="connsiteY0" fmla="*/ 156147 h 1313930"/>
              <a:gd name="connsiteX1" fmla="*/ 1851194 w 10761097"/>
              <a:gd name="connsiteY1" fmla="*/ 105366 h 1313930"/>
              <a:gd name="connsiteX2" fmla="*/ 2267547 w 10761097"/>
              <a:gd name="connsiteY2" fmla="*/ 209897 h 1313930"/>
              <a:gd name="connsiteX3" fmla="*/ 2652781 w 10761097"/>
              <a:gd name="connsiteY3" fmla="*/ 271890 h 1313930"/>
              <a:gd name="connsiteX4" fmla="*/ 3366283 w 10761097"/>
              <a:gd name="connsiteY4" fmla="*/ 442371 h 1313930"/>
              <a:gd name="connsiteX5" fmla="*/ 4695543 w 10761097"/>
              <a:gd name="connsiteY5" fmla="*/ 833 h 1313930"/>
              <a:gd name="connsiteX6" fmla="*/ 8277281 w 10761097"/>
              <a:gd name="connsiteY6" fmla="*/ 330257 h 1313930"/>
              <a:gd name="connsiteX7" fmla="*/ 10577861 w 10761097"/>
              <a:gd name="connsiteY7" fmla="*/ 279804 h 1313930"/>
              <a:gd name="connsiteX8" fmla="*/ 10617752 w 10761097"/>
              <a:gd name="connsiteY8" fmla="*/ 307174 h 1313930"/>
              <a:gd name="connsiteX9" fmla="*/ 10605108 w 10761097"/>
              <a:gd name="connsiteY9" fmla="*/ 1019107 h 1313930"/>
              <a:gd name="connsiteX10" fmla="*/ 10605108 w 10761097"/>
              <a:gd name="connsiteY10" fmla="*/ 1050433 h 1313930"/>
              <a:gd name="connsiteX11" fmla="*/ 9959676 w 10761097"/>
              <a:gd name="connsiteY11" fmla="*/ 1112426 h 1313930"/>
              <a:gd name="connsiteX12" fmla="*/ 7630872 w 10761097"/>
              <a:gd name="connsiteY12" fmla="*/ 771463 h 1313930"/>
              <a:gd name="connsiteX13" fmla="*/ 6812769 w 10761097"/>
              <a:gd name="connsiteY13" fmla="*/ 1061974 h 1313930"/>
              <a:gd name="connsiteX14" fmla="*/ 5916376 w 10761097"/>
              <a:gd name="connsiteY14" fmla="*/ 1073515 h 1313930"/>
              <a:gd name="connsiteX15" fmla="*/ 5557412 w 10761097"/>
              <a:gd name="connsiteY15" fmla="*/ 1228498 h 1313930"/>
              <a:gd name="connsiteX16" fmla="*/ 4578813 w 10761097"/>
              <a:gd name="connsiteY16" fmla="*/ 1313905 h 1313930"/>
              <a:gd name="connsiteX17" fmla="*/ 3897875 w 10761097"/>
              <a:gd name="connsiteY17" fmla="*/ 1220914 h 1313930"/>
              <a:gd name="connsiteX18" fmla="*/ 3553514 w 10761097"/>
              <a:gd name="connsiteY18" fmla="*/ 1185959 h 1313930"/>
              <a:gd name="connsiteX19" fmla="*/ 3144950 w 10761097"/>
              <a:gd name="connsiteY19" fmla="*/ 1247952 h 1313930"/>
              <a:gd name="connsiteX20" fmla="*/ 2333192 w 10761097"/>
              <a:gd name="connsiteY20" fmla="*/ 1259495 h 1313930"/>
              <a:gd name="connsiteX21" fmla="*/ 1333692 w 10761097"/>
              <a:gd name="connsiteY21" fmla="*/ 930074 h 1313930"/>
              <a:gd name="connsiteX22" fmla="*/ 25612 w 10761097"/>
              <a:gd name="connsiteY22" fmla="*/ 472380 h 1313930"/>
              <a:gd name="connsiteX23" fmla="*/ 572787 w 10761097"/>
              <a:gd name="connsiteY23" fmla="*/ 156147 h 1313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1097" h="1313930">
                <a:moveTo>
                  <a:pt x="572787" y="156147"/>
                </a:moveTo>
                <a:cubicBezTo>
                  <a:pt x="877051" y="94978"/>
                  <a:pt x="1568734" y="96408"/>
                  <a:pt x="1851194" y="105366"/>
                </a:cubicBezTo>
                <a:cubicBezTo>
                  <a:pt x="2133654" y="114324"/>
                  <a:pt x="2133949" y="182143"/>
                  <a:pt x="2267547" y="209897"/>
                </a:cubicBezTo>
                <a:cubicBezTo>
                  <a:pt x="2401145" y="237651"/>
                  <a:pt x="2469658" y="233144"/>
                  <a:pt x="2652781" y="271890"/>
                </a:cubicBezTo>
                <a:cubicBezTo>
                  <a:pt x="2835904" y="310636"/>
                  <a:pt x="3025823" y="487547"/>
                  <a:pt x="3366283" y="442371"/>
                </a:cubicBezTo>
                <a:cubicBezTo>
                  <a:pt x="3706743" y="397195"/>
                  <a:pt x="3877044" y="19519"/>
                  <a:pt x="4695543" y="833"/>
                </a:cubicBezTo>
                <a:cubicBezTo>
                  <a:pt x="5514042" y="-17853"/>
                  <a:pt x="7296895" y="283762"/>
                  <a:pt x="8277281" y="330257"/>
                </a:cubicBezTo>
                <a:cubicBezTo>
                  <a:pt x="9257667" y="376752"/>
                  <a:pt x="10187783" y="283651"/>
                  <a:pt x="10577861" y="279804"/>
                </a:cubicBezTo>
                <a:cubicBezTo>
                  <a:pt x="10967940" y="275957"/>
                  <a:pt x="10613211" y="183957"/>
                  <a:pt x="10617752" y="307174"/>
                </a:cubicBezTo>
                <a:cubicBezTo>
                  <a:pt x="10622293" y="430391"/>
                  <a:pt x="10607215" y="895231"/>
                  <a:pt x="10605108" y="1019107"/>
                </a:cubicBezTo>
                <a:cubicBezTo>
                  <a:pt x="10603001" y="1142983"/>
                  <a:pt x="10712680" y="1034880"/>
                  <a:pt x="10605108" y="1050433"/>
                </a:cubicBezTo>
                <a:cubicBezTo>
                  <a:pt x="10497536" y="1065986"/>
                  <a:pt x="10455382" y="1158921"/>
                  <a:pt x="9959676" y="1112426"/>
                </a:cubicBezTo>
                <a:cubicBezTo>
                  <a:pt x="9463970" y="1065931"/>
                  <a:pt x="8155356" y="779872"/>
                  <a:pt x="7630872" y="771463"/>
                </a:cubicBezTo>
                <a:cubicBezTo>
                  <a:pt x="7106388" y="763054"/>
                  <a:pt x="7098518" y="1011632"/>
                  <a:pt x="6812769" y="1061974"/>
                </a:cubicBezTo>
                <a:cubicBezTo>
                  <a:pt x="6527020" y="1112316"/>
                  <a:pt x="6125602" y="1045761"/>
                  <a:pt x="5916376" y="1073515"/>
                </a:cubicBezTo>
                <a:cubicBezTo>
                  <a:pt x="5707150" y="1101269"/>
                  <a:pt x="5780339" y="1188433"/>
                  <a:pt x="5557412" y="1228498"/>
                </a:cubicBezTo>
                <a:cubicBezTo>
                  <a:pt x="5334485" y="1268563"/>
                  <a:pt x="4855402" y="1315169"/>
                  <a:pt x="4578813" y="1313905"/>
                </a:cubicBezTo>
                <a:cubicBezTo>
                  <a:pt x="4302224" y="1312641"/>
                  <a:pt x="4068758" y="1242238"/>
                  <a:pt x="3897875" y="1220914"/>
                </a:cubicBezTo>
                <a:cubicBezTo>
                  <a:pt x="3726992" y="1199590"/>
                  <a:pt x="3679001" y="1181453"/>
                  <a:pt x="3553514" y="1185959"/>
                </a:cubicBezTo>
                <a:cubicBezTo>
                  <a:pt x="3428027" y="1190465"/>
                  <a:pt x="3348337" y="1235696"/>
                  <a:pt x="3144950" y="1247952"/>
                </a:cubicBezTo>
                <a:cubicBezTo>
                  <a:pt x="2941563" y="1260208"/>
                  <a:pt x="2635068" y="1312475"/>
                  <a:pt x="2333192" y="1259495"/>
                </a:cubicBezTo>
                <a:cubicBezTo>
                  <a:pt x="2031316" y="1206515"/>
                  <a:pt x="1625522" y="920346"/>
                  <a:pt x="1333692" y="930074"/>
                </a:cubicBezTo>
                <a:cubicBezTo>
                  <a:pt x="1041862" y="939802"/>
                  <a:pt x="152429" y="601368"/>
                  <a:pt x="25612" y="472380"/>
                </a:cubicBezTo>
                <a:cubicBezTo>
                  <a:pt x="-101205" y="343392"/>
                  <a:pt x="268523" y="217316"/>
                  <a:pt x="572787" y="156147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76605" y="2028529"/>
            <a:ext cx="4939074" cy="8376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055122 w 10764020"/>
              <a:gd name="connsiteY0" fmla="*/ 410654 h 876751"/>
              <a:gd name="connsiteX1" fmla="*/ 2056676 w 10764020"/>
              <a:gd name="connsiteY1" fmla="*/ 34408 h 876751"/>
              <a:gd name="connsiteX2" fmla="*/ 2601425 w 10764020"/>
              <a:gd name="connsiteY2" fmla="*/ 14953 h 876751"/>
              <a:gd name="connsiteX3" fmla="*/ 3243451 w 10764020"/>
              <a:gd name="connsiteY3" fmla="*/ 14953 h 876751"/>
              <a:gd name="connsiteX4" fmla="*/ 3652012 w 10764020"/>
              <a:gd name="connsiteY4" fmla="*/ 14953 h 876751"/>
              <a:gd name="connsiteX5" fmla="*/ 4644233 w 10764020"/>
              <a:gd name="connsiteY5" fmla="*/ 53862 h 876751"/>
              <a:gd name="connsiteX6" fmla="*/ 8418565 w 10764020"/>
              <a:gd name="connsiteY6" fmla="*/ 73320 h 876751"/>
              <a:gd name="connsiteX7" fmla="*/ 10558651 w 10764020"/>
              <a:gd name="connsiteY7" fmla="*/ 53863 h 876751"/>
              <a:gd name="connsiteX8" fmla="*/ 10694838 w 10764020"/>
              <a:gd name="connsiteY8" fmla="*/ 112230 h 876751"/>
              <a:gd name="connsiteX9" fmla="*/ 10714293 w 10764020"/>
              <a:gd name="connsiteY9" fmla="*/ 793166 h 876751"/>
              <a:gd name="connsiteX10" fmla="*/ 10714293 w 10764020"/>
              <a:gd name="connsiteY10" fmla="*/ 870987 h 876751"/>
              <a:gd name="connsiteX11" fmla="*/ 10052812 w 10764020"/>
              <a:gd name="connsiteY11" fmla="*/ 870987 h 876751"/>
              <a:gd name="connsiteX12" fmla="*/ 7659808 w 10764020"/>
              <a:gd name="connsiteY12" fmla="*/ 870987 h 876751"/>
              <a:gd name="connsiteX13" fmla="*/ 6745408 w 10764020"/>
              <a:gd name="connsiteY13" fmla="*/ 851532 h 876751"/>
              <a:gd name="connsiteX14" fmla="*/ 6025561 w 10764020"/>
              <a:gd name="connsiteY14" fmla="*/ 832077 h 876751"/>
              <a:gd name="connsiteX15" fmla="*/ 5441902 w 10764020"/>
              <a:gd name="connsiteY15" fmla="*/ 832076 h 876751"/>
              <a:gd name="connsiteX16" fmla="*/ 4527502 w 10764020"/>
              <a:gd name="connsiteY16" fmla="*/ 870988 h 876751"/>
              <a:gd name="connsiteX17" fmla="*/ 3846565 w 10764020"/>
              <a:gd name="connsiteY17" fmla="*/ 870987 h 876751"/>
              <a:gd name="connsiteX18" fmla="*/ 3438004 w 10764020"/>
              <a:gd name="connsiteY18" fmla="*/ 851531 h 876751"/>
              <a:gd name="connsiteX19" fmla="*/ 3029442 w 10764020"/>
              <a:gd name="connsiteY19" fmla="*/ 851531 h 876751"/>
              <a:gd name="connsiteX20" fmla="*/ 2426327 w 10764020"/>
              <a:gd name="connsiteY20" fmla="*/ 832077 h 876751"/>
              <a:gd name="connsiteX21" fmla="*/ 1667570 w 10764020"/>
              <a:gd name="connsiteY21" fmla="*/ 812622 h 876751"/>
              <a:gd name="connsiteX22" fmla="*/ 6400 w 10764020"/>
              <a:gd name="connsiteY22" fmla="*/ 695890 h 876751"/>
              <a:gd name="connsiteX23" fmla="*/ 1055122 w 10764020"/>
              <a:gd name="connsiteY23" fmla="*/ 410654 h 876751"/>
              <a:gd name="connsiteX0" fmla="*/ 1058660 w 10767558"/>
              <a:gd name="connsiteY0" fmla="*/ 415510 h 881607"/>
              <a:gd name="connsiteX1" fmla="*/ 2668284 w 10767558"/>
              <a:gd name="connsiteY1" fmla="*/ 287237 h 881607"/>
              <a:gd name="connsiteX2" fmla="*/ 2604963 w 10767558"/>
              <a:gd name="connsiteY2" fmla="*/ 19809 h 881607"/>
              <a:gd name="connsiteX3" fmla="*/ 3246989 w 10767558"/>
              <a:gd name="connsiteY3" fmla="*/ 19809 h 881607"/>
              <a:gd name="connsiteX4" fmla="*/ 3655550 w 10767558"/>
              <a:gd name="connsiteY4" fmla="*/ 19809 h 881607"/>
              <a:gd name="connsiteX5" fmla="*/ 4647771 w 10767558"/>
              <a:gd name="connsiteY5" fmla="*/ 58718 h 881607"/>
              <a:gd name="connsiteX6" fmla="*/ 8422103 w 10767558"/>
              <a:gd name="connsiteY6" fmla="*/ 78176 h 881607"/>
              <a:gd name="connsiteX7" fmla="*/ 10562189 w 10767558"/>
              <a:gd name="connsiteY7" fmla="*/ 58719 h 881607"/>
              <a:gd name="connsiteX8" fmla="*/ 10698376 w 10767558"/>
              <a:gd name="connsiteY8" fmla="*/ 117086 h 881607"/>
              <a:gd name="connsiteX9" fmla="*/ 10717831 w 10767558"/>
              <a:gd name="connsiteY9" fmla="*/ 798022 h 881607"/>
              <a:gd name="connsiteX10" fmla="*/ 10717831 w 10767558"/>
              <a:gd name="connsiteY10" fmla="*/ 875843 h 881607"/>
              <a:gd name="connsiteX11" fmla="*/ 10056350 w 10767558"/>
              <a:gd name="connsiteY11" fmla="*/ 875843 h 881607"/>
              <a:gd name="connsiteX12" fmla="*/ 7663346 w 10767558"/>
              <a:gd name="connsiteY12" fmla="*/ 875843 h 881607"/>
              <a:gd name="connsiteX13" fmla="*/ 6748946 w 10767558"/>
              <a:gd name="connsiteY13" fmla="*/ 856388 h 881607"/>
              <a:gd name="connsiteX14" fmla="*/ 6029099 w 10767558"/>
              <a:gd name="connsiteY14" fmla="*/ 836933 h 881607"/>
              <a:gd name="connsiteX15" fmla="*/ 5445440 w 10767558"/>
              <a:gd name="connsiteY15" fmla="*/ 836932 h 881607"/>
              <a:gd name="connsiteX16" fmla="*/ 4531040 w 10767558"/>
              <a:gd name="connsiteY16" fmla="*/ 875844 h 881607"/>
              <a:gd name="connsiteX17" fmla="*/ 3850103 w 10767558"/>
              <a:gd name="connsiteY17" fmla="*/ 875843 h 881607"/>
              <a:gd name="connsiteX18" fmla="*/ 3441542 w 10767558"/>
              <a:gd name="connsiteY18" fmla="*/ 856387 h 881607"/>
              <a:gd name="connsiteX19" fmla="*/ 3032980 w 10767558"/>
              <a:gd name="connsiteY19" fmla="*/ 856387 h 881607"/>
              <a:gd name="connsiteX20" fmla="*/ 2429865 w 10767558"/>
              <a:gd name="connsiteY20" fmla="*/ 836933 h 881607"/>
              <a:gd name="connsiteX21" fmla="*/ 1671108 w 10767558"/>
              <a:gd name="connsiteY21" fmla="*/ 817478 h 881607"/>
              <a:gd name="connsiteX22" fmla="*/ 9938 w 10767558"/>
              <a:gd name="connsiteY22" fmla="*/ 700746 h 881607"/>
              <a:gd name="connsiteX23" fmla="*/ 1058660 w 10767558"/>
              <a:gd name="connsiteY23" fmla="*/ 415510 h 881607"/>
              <a:gd name="connsiteX0" fmla="*/ 1058660 w 10767558"/>
              <a:gd name="connsiteY0" fmla="*/ 417883 h 883980"/>
              <a:gd name="connsiteX1" fmla="*/ 2668284 w 10767558"/>
              <a:gd name="connsiteY1" fmla="*/ 289610 h 883980"/>
              <a:gd name="connsiteX2" fmla="*/ 3888664 w 10767558"/>
              <a:gd name="connsiteY2" fmla="*/ 301151 h 883980"/>
              <a:gd name="connsiteX3" fmla="*/ 3246989 w 10767558"/>
              <a:gd name="connsiteY3" fmla="*/ 22182 h 883980"/>
              <a:gd name="connsiteX4" fmla="*/ 3655550 w 10767558"/>
              <a:gd name="connsiteY4" fmla="*/ 22182 h 883980"/>
              <a:gd name="connsiteX5" fmla="*/ 4647771 w 10767558"/>
              <a:gd name="connsiteY5" fmla="*/ 61091 h 883980"/>
              <a:gd name="connsiteX6" fmla="*/ 8422103 w 10767558"/>
              <a:gd name="connsiteY6" fmla="*/ 80549 h 883980"/>
              <a:gd name="connsiteX7" fmla="*/ 10562189 w 10767558"/>
              <a:gd name="connsiteY7" fmla="*/ 61092 h 883980"/>
              <a:gd name="connsiteX8" fmla="*/ 10698376 w 10767558"/>
              <a:gd name="connsiteY8" fmla="*/ 119459 h 883980"/>
              <a:gd name="connsiteX9" fmla="*/ 10717831 w 10767558"/>
              <a:gd name="connsiteY9" fmla="*/ 800395 h 883980"/>
              <a:gd name="connsiteX10" fmla="*/ 10717831 w 10767558"/>
              <a:gd name="connsiteY10" fmla="*/ 878216 h 883980"/>
              <a:gd name="connsiteX11" fmla="*/ 10056350 w 10767558"/>
              <a:gd name="connsiteY11" fmla="*/ 878216 h 883980"/>
              <a:gd name="connsiteX12" fmla="*/ 7663346 w 10767558"/>
              <a:gd name="connsiteY12" fmla="*/ 878216 h 883980"/>
              <a:gd name="connsiteX13" fmla="*/ 6748946 w 10767558"/>
              <a:gd name="connsiteY13" fmla="*/ 858761 h 883980"/>
              <a:gd name="connsiteX14" fmla="*/ 6029099 w 10767558"/>
              <a:gd name="connsiteY14" fmla="*/ 839306 h 883980"/>
              <a:gd name="connsiteX15" fmla="*/ 5445440 w 10767558"/>
              <a:gd name="connsiteY15" fmla="*/ 839305 h 883980"/>
              <a:gd name="connsiteX16" fmla="*/ 4531040 w 10767558"/>
              <a:gd name="connsiteY16" fmla="*/ 878217 h 883980"/>
              <a:gd name="connsiteX17" fmla="*/ 3850103 w 10767558"/>
              <a:gd name="connsiteY17" fmla="*/ 878216 h 883980"/>
              <a:gd name="connsiteX18" fmla="*/ 3441542 w 10767558"/>
              <a:gd name="connsiteY18" fmla="*/ 858760 h 883980"/>
              <a:gd name="connsiteX19" fmla="*/ 3032980 w 10767558"/>
              <a:gd name="connsiteY19" fmla="*/ 858760 h 883980"/>
              <a:gd name="connsiteX20" fmla="*/ 2429865 w 10767558"/>
              <a:gd name="connsiteY20" fmla="*/ 839306 h 883980"/>
              <a:gd name="connsiteX21" fmla="*/ 1671108 w 10767558"/>
              <a:gd name="connsiteY21" fmla="*/ 819851 h 883980"/>
              <a:gd name="connsiteX22" fmla="*/ 9938 w 10767558"/>
              <a:gd name="connsiteY22" fmla="*/ 703119 h 883980"/>
              <a:gd name="connsiteX23" fmla="*/ 1058660 w 10767558"/>
              <a:gd name="connsiteY23" fmla="*/ 417883 h 883980"/>
              <a:gd name="connsiteX0" fmla="*/ 1058660 w 10767558"/>
              <a:gd name="connsiteY0" fmla="*/ 405991 h 872088"/>
              <a:gd name="connsiteX1" fmla="*/ 2668284 w 10767558"/>
              <a:gd name="connsiteY1" fmla="*/ 277718 h 872088"/>
              <a:gd name="connsiteX2" fmla="*/ 3888664 w 10767558"/>
              <a:gd name="connsiteY2" fmla="*/ 289259 h 872088"/>
              <a:gd name="connsiteX3" fmla="*/ 4767163 w 10767558"/>
              <a:gd name="connsiteY3" fmla="*/ 258263 h 872088"/>
              <a:gd name="connsiteX4" fmla="*/ 3655550 w 10767558"/>
              <a:gd name="connsiteY4" fmla="*/ 10290 h 872088"/>
              <a:gd name="connsiteX5" fmla="*/ 4647771 w 10767558"/>
              <a:gd name="connsiteY5" fmla="*/ 49199 h 872088"/>
              <a:gd name="connsiteX6" fmla="*/ 8422103 w 10767558"/>
              <a:gd name="connsiteY6" fmla="*/ 68657 h 872088"/>
              <a:gd name="connsiteX7" fmla="*/ 10562189 w 10767558"/>
              <a:gd name="connsiteY7" fmla="*/ 49200 h 872088"/>
              <a:gd name="connsiteX8" fmla="*/ 10698376 w 10767558"/>
              <a:gd name="connsiteY8" fmla="*/ 107567 h 872088"/>
              <a:gd name="connsiteX9" fmla="*/ 10717831 w 10767558"/>
              <a:gd name="connsiteY9" fmla="*/ 788503 h 872088"/>
              <a:gd name="connsiteX10" fmla="*/ 10717831 w 10767558"/>
              <a:gd name="connsiteY10" fmla="*/ 866324 h 872088"/>
              <a:gd name="connsiteX11" fmla="*/ 10056350 w 10767558"/>
              <a:gd name="connsiteY11" fmla="*/ 866324 h 872088"/>
              <a:gd name="connsiteX12" fmla="*/ 7663346 w 10767558"/>
              <a:gd name="connsiteY12" fmla="*/ 866324 h 872088"/>
              <a:gd name="connsiteX13" fmla="*/ 6748946 w 10767558"/>
              <a:gd name="connsiteY13" fmla="*/ 846869 h 872088"/>
              <a:gd name="connsiteX14" fmla="*/ 6029099 w 10767558"/>
              <a:gd name="connsiteY14" fmla="*/ 827414 h 872088"/>
              <a:gd name="connsiteX15" fmla="*/ 5445440 w 10767558"/>
              <a:gd name="connsiteY15" fmla="*/ 827413 h 872088"/>
              <a:gd name="connsiteX16" fmla="*/ 4531040 w 10767558"/>
              <a:gd name="connsiteY16" fmla="*/ 866325 h 872088"/>
              <a:gd name="connsiteX17" fmla="*/ 3850103 w 10767558"/>
              <a:gd name="connsiteY17" fmla="*/ 866324 h 872088"/>
              <a:gd name="connsiteX18" fmla="*/ 3441542 w 10767558"/>
              <a:gd name="connsiteY18" fmla="*/ 846868 h 872088"/>
              <a:gd name="connsiteX19" fmla="*/ 3032980 w 10767558"/>
              <a:gd name="connsiteY19" fmla="*/ 846868 h 872088"/>
              <a:gd name="connsiteX20" fmla="*/ 2429865 w 10767558"/>
              <a:gd name="connsiteY20" fmla="*/ 827414 h 872088"/>
              <a:gd name="connsiteX21" fmla="*/ 1671108 w 10767558"/>
              <a:gd name="connsiteY21" fmla="*/ 807959 h 872088"/>
              <a:gd name="connsiteX22" fmla="*/ 9938 w 10767558"/>
              <a:gd name="connsiteY22" fmla="*/ 691227 h 872088"/>
              <a:gd name="connsiteX23" fmla="*/ 1058660 w 10767558"/>
              <a:gd name="connsiteY23" fmla="*/ 405991 h 872088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4647771 w 10767558"/>
              <a:gd name="connsiteY5" fmla="*/ 14720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4 w 10767558"/>
              <a:gd name="connsiteY20" fmla="*/ 653450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031112 w 10765690"/>
              <a:gd name="connsiteY19" fmla="*/ 812389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200021 w 10765690"/>
              <a:gd name="connsiteY19" fmla="*/ 734897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5690" h="837609">
                <a:moveTo>
                  <a:pt x="1056792" y="371512"/>
                </a:moveTo>
                <a:cubicBezTo>
                  <a:pt x="1499849" y="302594"/>
                  <a:pt x="2194749" y="262694"/>
                  <a:pt x="2666416" y="243239"/>
                </a:cubicBezTo>
                <a:cubicBezTo>
                  <a:pt x="3138083" y="223784"/>
                  <a:pt x="3536983" y="258022"/>
                  <a:pt x="3886796" y="254780"/>
                </a:cubicBezTo>
                <a:cubicBezTo>
                  <a:pt x="4236609" y="251538"/>
                  <a:pt x="4443810" y="228950"/>
                  <a:pt x="4765295" y="223784"/>
                </a:cubicBezTo>
                <a:cubicBezTo>
                  <a:pt x="5086780" y="218618"/>
                  <a:pt x="5458376" y="222465"/>
                  <a:pt x="5815705" y="223784"/>
                </a:cubicBezTo>
                <a:cubicBezTo>
                  <a:pt x="6173034" y="225103"/>
                  <a:pt x="6475184" y="263297"/>
                  <a:pt x="6909272" y="231696"/>
                </a:cubicBezTo>
                <a:cubicBezTo>
                  <a:pt x="7343360" y="200095"/>
                  <a:pt x="7811727" y="70341"/>
                  <a:pt x="8420235" y="34178"/>
                </a:cubicBezTo>
                <a:cubicBezTo>
                  <a:pt x="9028743" y="-1985"/>
                  <a:pt x="9846959" y="21207"/>
                  <a:pt x="10560321" y="14721"/>
                </a:cubicBezTo>
                <a:cubicBezTo>
                  <a:pt x="10939700" y="21206"/>
                  <a:pt x="10670568" y="-50129"/>
                  <a:pt x="10696508" y="73088"/>
                </a:cubicBezTo>
                <a:cubicBezTo>
                  <a:pt x="10722448" y="196305"/>
                  <a:pt x="10712721" y="627565"/>
                  <a:pt x="10715963" y="754024"/>
                </a:cubicBezTo>
                <a:cubicBezTo>
                  <a:pt x="10719205" y="880483"/>
                  <a:pt x="10826210" y="818875"/>
                  <a:pt x="10715963" y="831845"/>
                </a:cubicBezTo>
                <a:cubicBezTo>
                  <a:pt x="10605716" y="844815"/>
                  <a:pt x="10054482" y="831845"/>
                  <a:pt x="10054482" y="831845"/>
                </a:cubicBezTo>
                <a:lnTo>
                  <a:pt x="7661478" y="831845"/>
                </a:lnTo>
                <a:cubicBezTo>
                  <a:pt x="7110244" y="828603"/>
                  <a:pt x="7019452" y="818875"/>
                  <a:pt x="6747078" y="812390"/>
                </a:cubicBezTo>
                <a:lnTo>
                  <a:pt x="6027231" y="792935"/>
                </a:lnTo>
                <a:cubicBezTo>
                  <a:pt x="5809980" y="789692"/>
                  <a:pt x="5693248" y="786449"/>
                  <a:pt x="5443572" y="792934"/>
                </a:cubicBezTo>
                <a:cubicBezTo>
                  <a:pt x="5193896" y="799419"/>
                  <a:pt x="4833972" y="818875"/>
                  <a:pt x="4529172" y="831846"/>
                </a:cubicBezTo>
                <a:cubicBezTo>
                  <a:pt x="4263283" y="838331"/>
                  <a:pt x="4029818" y="835088"/>
                  <a:pt x="3848235" y="831845"/>
                </a:cubicBezTo>
                <a:cubicBezTo>
                  <a:pt x="3666652" y="828602"/>
                  <a:pt x="3547710" y="828547"/>
                  <a:pt x="3439674" y="812389"/>
                </a:cubicBezTo>
                <a:cubicBezTo>
                  <a:pt x="3331638" y="796231"/>
                  <a:pt x="3368634" y="761387"/>
                  <a:pt x="3200021" y="734897"/>
                </a:cubicBezTo>
                <a:cubicBezTo>
                  <a:pt x="3031408" y="708407"/>
                  <a:pt x="2694387" y="659935"/>
                  <a:pt x="2427996" y="653450"/>
                </a:cubicBezTo>
                <a:cubicBezTo>
                  <a:pt x="2161605" y="646965"/>
                  <a:pt x="1893507" y="686260"/>
                  <a:pt x="1601677" y="695988"/>
                </a:cubicBezTo>
                <a:cubicBezTo>
                  <a:pt x="1309847" y="705716"/>
                  <a:pt x="98884" y="710827"/>
                  <a:pt x="8070" y="656748"/>
                </a:cubicBezTo>
                <a:cubicBezTo>
                  <a:pt x="-82744" y="602669"/>
                  <a:pt x="613735" y="440430"/>
                  <a:pt x="1056792" y="371512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058817" y="3861787"/>
            <a:ext cx="4149507" cy="874720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3 w 10757991"/>
              <a:gd name="connsiteY7" fmla="*/ 329450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432 w 10953412"/>
              <a:gd name="connsiteY0" fmla="*/ 526988 h 884597"/>
              <a:gd name="connsiteX1" fmla="*/ 2246068 w 10953412"/>
              <a:gd name="connsiteY1" fmla="*/ 42254 h 884597"/>
              <a:gd name="connsiteX2" fmla="*/ 2790817 w 10953412"/>
              <a:gd name="connsiteY2" fmla="*/ 22799 h 884597"/>
              <a:gd name="connsiteX3" fmla="*/ 3432843 w 10953412"/>
              <a:gd name="connsiteY3" fmla="*/ 22799 h 884597"/>
              <a:gd name="connsiteX4" fmla="*/ 3841404 w 10953412"/>
              <a:gd name="connsiteY4" fmla="*/ 22799 h 884597"/>
              <a:gd name="connsiteX5" fmla="*/ 4833625 w 10953412"/>
              <a:gd name="connsiteY5" fmla="*/ 61708 h 884597"/>
              <a:gd name="connsiteX6" fmla="*/ 8607958 w 10953412"/>
              <a:gd name="connsiteY6" fmla="*/ 406631 h 884597"/>
              <a:gd name="connsiteX7" fmla="*/ 10748044 w 10953412"/>
              <a:gd name="connsiteY7" fmla="*/ 325180 h 884597"/>
              <a:gd name="connsiteX8" fmla="*/ 10884230 w 10953412"/>
              <a:gd name="connsiteY8" fmla="*/ 383547 h 884597"/>
              <a:gd name="connsiteX9" fmla="*/ 10903685 w 10953412"/>
              <a:gd name="connsiteY9" fmla="*/ 801012 h 884597"/>
              <a:gd name="connsiteX10" fmla="*/ 10903685 w 10953412"/>
              <a:gd name="connsiteY10" fmla="*/ 878833 h 884597"/>
              <a:gd name="connsiteX11" fmla="*/ 10242204 w 10953412"/>
              <a:gd name="connsiteY11" fmla="*/ 878833 h 884597"/>
              <a:gd name="connsiteX12" fmla="*/ 7849200 w 10953412"/>
              <a:gd name="connsiteY12" fmla="*/ 878833 h 884597"/>
              <a:gd name="connsiteX13" fmla="*/ 6934800 w 10953412"/>
              <a:gd name="connsiteY13" fmla="*/ 859378 h 884597"/>
              <a:gd name="connsiteX14" fmla="*/ 6214953 w 10953412"/>
              <a:gd name="connsiteY14" fmla="*/ 839923 h 884597"/>
              <a:gd name="connsiteX15" fmla="*/ 5631294 w 10953412"/>
              <a:gd name="connsiteY15" fmla="*/ 839922 h 884597"/>
              <a:gd name="connsiteX16" fmla="*/ 4716894 w 10953412"/>
              <a:gd name="connsiteY16" fmla="*/ 878834 h 884597"/>
              <a:gd name="connsiteX17" fmla="*/ 4035957 w 10953412"/>
              <a:gd name="connsiteY17" fmla="*/ 878833 h 884597"/>
              <a:gd name="connsiteX18" fmla="*/ 3627396 w 10953412"/>
              <a:gd name="connsiteY18" fmla="*/ 859377 h 884597"/>
              <a:gd name="connsiteX19" fmla="*/ 3218834 w 10953412"/>
              <a:gd name="connsiteY19" fmla="*/ 859377 h 884597"/>
              <a:gd name="connsiteX20" fmla="*/ 2615719 w 10953412"/>
              <a:gd name="connsiteY20" fmla="*/ 839923 h 884597"/>
              <a:gd name="connsiteX21" fmla="*/ 1856962 w 10953412"/>
              <a:gd name="connsiteY21" fmla="*/ 820468 h 884597"/>
              <a:gd name="connsiteX22" fmla="*/ 195792 w 10953412"/>
              <a:gd name="connsiteY22" fmla="*/ 703736 h 884597"/>
              <a:gd name="connsiteX23" fmla="*/ 31432 w 10953412"/>
              <a:gd name="connsiteY23" fmla="*/ 526988 h 884597"/>
              <a:gd name="connsiteX0" fmla="*/ 184508 w 11106488"/>
              <a:gd name="connsiteY0" fmla="*/ 517111 h 874720"/>
              <a:gd name="connsiteX1" fmla="*/ 2482071 w 11106488"/>
              <a:gd name="connsiteY1" fmla="*/ 187360 h 874720"/>
              <a:gd name="connsiteX2" fmla="*/ 2943893 w 11106488"/>
              <a:gd name="connsiteY2" fmla="*/ 12922 h 874720"/>
              <a:gd name="connsiteX3" fmla="*/ 3585919 w 11106488"/>
              <a:gd name="connsiteY3" fmla="*/ 12922 h 874720"/>
              <a:gd name="connsiteX4" fmla="*/ 3994480 w 11106488"/>
              <a:gd name="connsiteY4" fmla="*/ 12922 h 874720"/>
              <a:gd name="connsiteX5" fmla="*/ 4986701 w 11106488"/>
              <a:gd name="connsiteY5" fmla="*/ 51831 h 874720"/>
              <a:gd name="connsiteX6" fmla="*/ 8761034 w 11106488"/>
              <a:gd name="connsiteY6" fmla="*/ 396754 h 874720"/>
              <a:gd name="connsiteX7" fmla="*/ 10901120 w 11106488"/>
              <a:gd name="connsiteY7" fmla="*/ 315303 h 874720"/>
              <a:gd name="connsiteX8" fmla="*/ 11037306 w 11106488"/>
              <a:gd name="connsiteY8" fmla="*/ 373670 h 874720"/>
              <a:gd name="connsiteX9" fmla="*/ 11056761 w 11106488"/>
              <a:gd name="connsiteY9" fmla="*/ 791135 h 874720"/>
              <a:gd name="connsiteX10" fmla="*/ 11056761 w 11106488"/>
              <a:gd name="connsiteY10" fmla="*/ 868956 h 874720"/>
              <a:gd name="connsiteX11" fmla="*/ 10395280 w 11106488"/>
              <a:gd name="connsiteY11" fmla="*/ 868956 h 874720"/>
              <a:gd name="connsiteX12" fmla="*/ 8002276 w 11106488"/>
              <a:gd name="connsiteY12" fmla="*/ 868956 h 874720"/>
              <a:gd name="connsiteX13" fmla="*/ 7087876 w 11106488"/>
              <a:gd name="connsiteY13" fmla="*/ 849501 h 874720"/>
              <a:gd name="connsiteX14" fmla="*/ 6368029 w 11106488"/>
              <a:gd name="connsiteY14" fmla="*/ 830046 h 874720"/>
              <a:gd name="connsiteX15" fmla="*/ 5784370 w 11106488"/>
              <a:gd name="connsiteY15" fmla="*/ 830045 h 874720"/>
              <a:gd name="connsiteX16" fmla="*/ 4869970 w 11106488"/>
              <a:gd name="connsiteY16" fmla="*/ 868957 h 874720"/>
              <a:gd name="connsiteX17" fmla="*/ 4189033 w 11106488"/>
              <a:gd name="connsiteY17" fmla="*/ 868956 h 874720"/>
              <a:gd name="connsiteX18" fmla="*/ 3780472 w 11106488"/>
              <a:gd name="connsiteY18" fmla="*/ 849500 h 874720"/>
              <a:gd name="connsiteX19" fmla="*/ 3371910 w 11106488"/>
              <a:gd name="connsiteY19" fmla="*/ 849500 h 874720"/>
              <a:gd name="connsiteX20" fmla="*/ 2768795 w 11106488"/>
              <a:gd name="connsiteY20" fmla="*/ 830046 h 874720"/>
              <a:gd name="connsiteX21" fmla="*/ 2010038 w 11106488"/>
              <a:gd name="connsiteY21" fmla="*/ 810591 h 874720"/>
              <a:gd name="connsiteX22" fmla="*/ 348868 w 11106488"/>
              <a:gd name="connsiteY22" fmla="*/ 693859 h 874720"/>
              <a:gd name="connsiteX23" fmla="*/ 184508 w 11106488"/>
              <a:gd name="connsiteY23" fmla="*/ 517111 h 874720"/>
              <a:gd name="connsiteX0" fmla="*/ 195533 w 11117513"/>
              <a:gd name="connsiteY0" fmla="*/ 517111 h 874720"/>
              <a:gd name="connsiteX1" fmla="*/ 2493096 w 11117513"/>
              <a:gd name="connsiteY1" fmla="*/ 187360 h 874720"/>
              <a:gd name="connsiteX2" fmla="*/ 2954918 w 11117513"/>
              <a:gd name="connsiteY2" fmla="*/ 12922 h 874720"/>
              <a:gd name="connsiteX3" fmla="*/ 3596944 w 11117513"/>
              <a:gd name="connsiteY3" fmla="*/ 12922 h 874720"/>
              <a:gd name="connsiteX4" fmla="*/ 4005505 w 11117513"/>
              <a:gd name="connsiteY4" fmla="*/ 12922 h 874720"/>
              <a:gd name="connsiteX5" fmla="*/ 4997726 w 11117513"/>
              <a:gd name="connsiteY5" fmla="*/ 51831 h 874720"/>
              <a:gd name="connsiteX6" fmla="*/ 8772059 w 11117513"/>
              <a:gd name="connsiteY6" fmla="*/ 396754 h 874720"/>
              <a:gd name="connsiteX7" fmla="*/ 10912145 w 11117513"/>
              <a:gd name="connsiteY7" fmla="*/ 315303 h 874720"/>
              <a:gd name="connsiteX8" fmla="*/ 11048331 w 11117513"/>
              <a:gd name="connsiteY8" fmla="*/ 373670 h 874720"/>
              <a:gd name="connsiteX9" fmla="*/ 11067786 w 11117513"/>
              <a:gd name="connsiteY9" fmla="*/ 791135 h 874720"/>
              <a:gd name="connsiteX10" fmla="*/ 11067786 w 11117513"/>
              <a:gd name="connsiteY10" fmla="*/ 868956 h 874720"/>
              <a:gd name="connsiteX11" fmla="*/ 10406305 w 11117513"/>
              <a:gd name="connsiteY11" fmla="*/ 868956 h 874720"/>
              <a:gd name="connsiteX12" fmla="*/ 8013301 w 11117513"/>
              <a:gd name="connsiteY12" fmla="*/ 868956 h 874720"/>
              <a:gd name="connsiteX13" fmla="*/ 7098901 w 11117513"/>
              <a:gd name="connsiteY13" fmla="*/ 849501 h 874720"/>
              <a:gd name="connsiteX14" fmla="*/ 6379054 w 11117513"/>
              <a:gd name="connsiteY14" fmla="*/ 830046 h 874720"/>
              <a:gd name="connsiteX15" fmla="*/ 5795395 w 11117513"/>
              <a:gd name="connsiteY15" fmla="*/ 830045 h 874720"/>
              <a:gd name="connsiteX16" fmla="*/ 4880995 w 11117513"/>
              <a:gd name="connsiteY16" fmla="*/ 868957 h 874720"/>
              <a:gd name="connsiteX17" fmla="*/ 4200058 w 11117513"/>
              <a:gd name="connsiteY17" fmla="*/ 868956 h 874720"/>
              <a:gd name="connsiteX18" fmla="*/ 3791497 w 11117513"/>
              <a:gd name="connsiteY18" fmla="*/ 849500 h 874720"/>
              <a:gd name="connsiteX19" fmla="*/ 3382935 w 11117513"/>
              <a:gd name="connsiteY19" fmla="*/ 849500 h 874720"/>
              <a:gd name="connsiteX20" fmla="*/ 2779820 w 11117513"/>
              <a:gd name="connsiteY20" fmla="*/ 830046 h 874720"/>
              <a:gd name="connsiteX21" fmla="*/ 2269845 w 11117513"/>
              <a:gd name="connsiteY21" fmla="*/ 593614 h 874720"/>
              <a:gd name="connsiteX22" fmla="*/ 359893 w 11117513"/>
              <a:gd name="connsiteY22" fmla="*/ 693859 h 874720"/>
              <a:gd name="connsiteX23" fmla="*/ 195533 w 111175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2763720 w 11101413"/>
              <a:gd name="connsiteY20" fmla="*/ 830046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8921"/>
              <a:gd name="connsiteX1" fmla="*/ 2476996 w 11101413"/>
              <a:gd name="connsiteY1" fmla="*/ 187360 h 878921"/>
              <a:gd name="connsiteX2" fmla="*/ 2938818 w 11101413"/>
              <a:gd name="connsiteY2" fmla="*/ 12922 h 878921"/>
              <a:gd name="connsiteX3" fmla="*/ 3580844 w 11101413"/>
              <a:gd name="connsiteY3" fmla="*/ 12922 h 878921"/>
              <a:gd name="connsiteX4" fmla="*/ 3989405 w 11101413"/>
              <a:gd name="connsiteY4" fmla="*/ 12922 h 878921"/>
              <a:gd name="connsiteX5" fmla="*/ 4981626 w 11101413"/>
              <a:gd name="connsiteY5" fmla="*/ 51831 h 878921"/>
              <a:gd name="connsiteX6" fmla="*/ 8755959 w 11101413"/>
              <a:gd name="connsiteY6" fmla="*/ 396754 h 878921"/>
              <a:gd name="connsiteX7" fmla="*/ 10896045 w 11101413"/>
              <a:gd name="connsiteY7" fmla="*/ 315303 h 878921"/>
              <a:gd name="connsiteX8" fmla="*/ 11032231 w 11101413"/>
              <a:gd name="connsiteY8" fmla="*/ 373670 h 878921"/>
              <a:gd name="connsiteX9" fmla="*/ 11051686 w 11101413"/>
              <a:gd name="connsiteY9" fmla="*/ 791135 h 878921"/>
              <a:gd name="connsiteX10" fmla="*/ 11051686 w 11101413"/>
              <a:gd name="connsiteY10" fmla="*/ 868956 h 878921"/>
              <a:gd name="connsiteX11" fmla="*/ 10390205 w 11101413"/>
              <a:gd name="connsiteY11" fmla="*/ 868956 h 878921"/>
              <a:gd name="connsiteX12" fmla="*/ 7997201 w 11101413"/>
              <a:gd name="connsiteY12" fmla="*/ 868956 h 878921"/>
              <a:gd name="connsiteX13" fmla="*/ 7082801 w 11101413"/>
              <a:gd name="connsiteY13" fmla="*/ 849501 h 878921"/>
              <a:gd name="connsiteX14" fmla="*/ 6362954 w 11101413"/>
              <a:gd name="connsiteY14" fmla="*/ 830046 h 878921"/>
              <a:gd name="connsiteX15" fmla="*/ 5779295 w 11101413"/>
              <a:gd name="connsiteY15" fmla="*/ 830045 h 878921"/>
              <a:gd name="connsiteX16" fmla="*/ 4864895 w 11101413"/>
              <a:gd name="connsiteY16" fmla="*/ 868957 h 878921"/>
              <a:gd name="connsiteX17" fmla="*/ 4183958 w 11101413"/>
              <a:gd name="connsiteY17" fmla="*/ 868956 h 878921"/>
              <a:gd name="connsiteX18" fmla="*/ 4314423 w 11101413"/>
              <a:gd name="connsiteY18" fmla="*/ 756510 h 878921"/>
              <a:gd name="connsiteX19" fmla="*/ 3905861 w 11101413"/>
              <a:gd name="connsiteY19" fmla="*/ 694517 h 878921"/>
              <a:gd name="connsiteX20" fmla="*/ 3261279 w 11101413"/>
              <a:gd name="connsiteY20" fmla="*/ 613069 h 878921"/>
              <a:gd name="connsiteX21" fmla="*/ 2253745 w 11101413"/>
              <a:gd name="connsiteY21" fmla="*/ 593614 h 878921"/>
              <a:gd name="connsiteX22" fmla="*/ 385257 w 11101413"/>
              <a:gd name="connsiteY22" fmla="*/ 585371 h 878921"/>
              <a:gd name="connsiteX23" fmla="*/ 179433 w 11101413"/>
              <a:gd name="connsiteY23" fmla="*/ 517111 h 878921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88841 w 11101413"/>
              <a:gd name="connsiteY17" fmla="*/ 775966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5289609 w 11101413"/>
              <a:gd name="connsiteY16" fmla="*/ 7673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101413" h="874720">
                <a:moveTo>
                  <a:pt x="179433" y="517111"/>
                </a:moveTo>
                <a:cubicBezTo>
                  <a:pt x="528056" y="450776"/>
                  <a:pt x="2017099" y="271392"/>
                  <a:pt x="2476996" y="187360"/>
                </a:cubicBezTo>
                <a:cubicBezTo>
                  <a:pt x="2936894" y="103328"/>
                  <a:pt x="2754843" y="41995"/>
                  <a:pt x="2938818" y="12922"/>
                </a:cubicBezTo>
                <a:cubicBezTo>
                  <a:pt x="3122793" y="-16151"/>
                  <a:pt x="3405746" y="12922"/>
                  <a:pt x="3580844" y="12922"/>
                </a:cubicBezTo>
                <a:cubicBezTo>
                  <a:pt x="3755942" y="12922"/>
                  <a:pt x="3755941" y="6437"/>
                  <a:pt x="3989405" y="12922"/>
                </a:cubicBezTo>
                <a:cubicBezTo>
                  <a:pt x="4222869" y="19407"/>
                  <a:pt x="4187200" y="-12141"/>
                  <a:pt x="4981626" y="51831"/>
                </a:cubicBezTo>
                <a:cubicBezTo>
                  <a:pt x="5776052" y="115803"/>
                  <a:pt x="7770223" y="352842"/>
                  <a:pt x="8755959" y="396754"/>
                </a:cubicBezTo>
                <a:lnTo>
                  <a:pt x="10896045" y="315303"/>
                </a:lnTo>
                <a:cubicBezTo>
                  <a:pt x="11275424" y="311456"/>
                  <a:pt x="11006291" y="294365"/>
                  <a:pt x="11032231" y="373670"/>
                </a:cubicBezTo>
                <a:cubicBezTo>
                  <a:pt x="11058171" y="452975"/>
                  <a:pt x="11048443" y="708587"/>
                  <a:pt x="11051686" y="791135"/>
                </a:cubicBezTo>
                <a:cubicBezTo>
                  <a:pt x="11054929" y="873683"/>
                  <a:pt x="11161933" y="855986"/>
                  <a:pt x="11051686" y="868956"/>
                </a:cubicBezTo>
                <a:cubicBezTo>
                  <a:pt x="10941439" y="881926"/>
                  <a:pt x="10390205" y="868956"/>
                  <a:pt x="10390205" y="868956"/>
                </a:cubicBezTo>
                <a:lnTo>
                  <a:pt x="7997201" y="868956"/>
                </a:lnTo>
                <a:cubicBezTo>
                  <a:pt x="7445967" y="865714"/>
                  <a:pt x="7355175" y="855986"/>
                  <a:pt x="7082801" y="849501"/>
                </a:cubicBezTo>
                <a:lnTo>
                  <a:pt x="6362954" y="830046"/>
                </a:lnTo>
                <a:cubicBezTo>
                  <a:pt x="6145703" y="826803"/>
                  <a:pt x="5958186" y="840493"/>
                  <a:pt x="5779295" y="830045"/>
                </a:cubicBezTo>
                <a:cubicBezTo>
                  <a:pt x="5600404" y="819597"/>
                  <a:pt x="5444929" y="778953"/>
                  <a:pt x="5289609" y="767357"/>
                </a:cubicBezTo>
                <a:cubicBezTo>
                  <a:pt x="5134290" y="755761"/>
                  <a:pt x="5009909" y="762275"/>
                  <a:pt x="4847378" y="760467"/>
                </a:cubicBezTo>
                <a:cubicBezTo>
                  <a:pt x="4684847" y="758659"/>
                  <a:pt x="4471343" y="767502"/>
                  <a:pt x="4314423" y="756510"/>
                </a:cubicBezTo>
                <a:cubicBezTo>
                  <a:pt x="4157503" y="745518"/>
                  <a:pt x="4081385" y="718424"/>
                  <a:pt x="3905861" y="694517"/>
                </a:cubicBezTo>
                <a:cubicBezTo>
                  <a:pt x="3730337" y="670610"/>
                  <a:pt x="3536632" y="629886"/>
                  <a:pt x="3261279" y="613069"/>
                </a:cubicBezTo>
                <a:cubicBezTo>
                  <a:pt x="2985926" y="596252"/>
                  <a:pt x="2545575" y="583886"/>
                  <a:pt x="2253745" y="593614"/>
                </a:cubicBezTo>
                <a:cubicBezTo>
                  <a:pt x="1961915" y="603342"/>
                  <a:pt x="730976" y="598122"/>
                  <a:pt x="385257" y="585371"/>
                </a:cubicBezTo>
                <a:cubicBezTo>
                  <a:pt x="39538" y="572620"/>
                  <a:pt x="-169190" y="583446"/>
                  <a:pt x="179433" y="517111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26830" y="3922629"/>
            <a:ext cx="3317826" cy="105676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61575 w 10920082"/>
              <a:gd name="connsiteY0" fmla="*/ 119767 h 951810"/>
              <a:gd name="connsiteX1" fmla="*/ 2212738 w 10920082"/>
              <a:gd name="connsiteY1" fmla="*/ 109467 h 951810"/>
              <a:gd name="connsiteX2" fmla="*/ 2757487 w 10920082"/>
              <a:gd name="connsiteY2" fmla="*/ 90012 h 951810"/>
              <a:gd name="connsiteX3" fmla="*/ 3399513 w 10920082"/>
              <a:gd name="connsiteY3" fmla="*/ 90012 h 951810"/>
              <a:gd name="connsiteX4" fmla="*/ 3808074 w 10920082"/>
              <a:gd name="connsiteY4" fmla="*/ 90012 h 951810"/>
              <a:gd name="connsiteX5" fmla="*/ 4800295 w 10920082"/>
              <a:gd name="connsiteY5" fmla="*/ 128921 h 951810"/>
              <a:gd name="connsiteX6" fmla="*/ 8574627 w 10920082"/>
              <a:gd name="connsiteY6" fmla="*/ 148379 h 951810"/>
              <a:gd name="connsiteX7" fmla="*/ 10714713 w 10920082"/>
              <a:gd name="connsiteY7" fmla="*/ 128922 h 951810"/>
              <a:gd name="connsiteX8" fmla="*/ 10850900 w 10920082"/>
              <a:gd name="connsiteY8" fmla="*/ 187289 h 951810"/>
              <a:gd name="connsiteX9" fmla="*/ 10870355 w 10920082"/>
              <a:gd name="connsiteY9" fmla="*/ 868225 h 951810"/>
              <a:gd name="connsiteX10" fmla="*/ 10870355 w 10920082"/>
              <a:gd name="connsiteY10" fmla="*/ 946046 h 951810"/>
              <a:gd name="connsiteX11" fmla="*/ 10208874 w 10920082"/>
              <a:gd name="connsiteY11" fmla="*/ 946046 h 951810"/>
              <a:gd name="connsiteX12" fmla="*/ 7815870 w 10920082"/>
              <a:gd name="connsiteY12" fmla="*/ 946046 h 951810"/>
              <a:gd name="connsiteX13" fmla="*/ 6901470 w 10920082"/>
              <a:gd name="connsiteY13" fmla="*/ 926591 h 951810"/>
              <a:gd name="connsiteX14" fmla="*/ 6181623 w 10920082"/>
              <a:gd name="connsiteY14" fmla="*/ 907136 h 951810"/>
              <a:gd name="connsiteX15" fmla="*/ 5597964 w 10920082"/>
              <a:gd name="connsiteY15" fmla="*/ 907135 h 951810"/>
              <a:gd name="connsiteX16" fmla="*/ 4683564 w 10920082"/>
              <a:gd name="connsiteY16" fmla="*/ 946047 h 951810"/>
              <a:gd name="connsiteX17" fmla="*/ 4002627 w 10920082"/>
              <a:gd name="connsiteY17" fmla="*/ 946046 h 951810"/>
              <a:gd name="connsiteX18" fmla="*/ 3594066 w 10920082"/>
              <a:gd name="connsiteY18" fmla="*/ 926590 h 951810"/>
              <a:gd name="connsiteX19" fmla="*/ 3185504 w 10920082"/>
              <a:gd name="connsiteY19" fmla="*/ 926590 h 951810"/>
              <a:gd name="connsiteX20" fmla="*/ 2582389 w 10920082"/>
              <a:gd name="connsiteY20" fmla="*/ 907136 h 951810"/>
              <a:gd name="connsiteX21" fmla="*/ 1823632 w 10920082"/>
              <a:gd name="connsiteY21" fmla="*/ 887681 h 951810"/>
              <a:gd name="connsiteX22" fmla="*/ 162462 w 10920082"/>
              <a:gd name="connsiteY22" fmla="*/ 770949 h 951810"/>
              <a:gd name="connsiteX23" fmla="*/ 61575 w 1092008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10714713 w 10978202"/>
              <a:gd name="connsiteY7" fmla="*/ 128922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54206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81720"/>
              <a:gd name="connsiteY0" fmla="*/ 119767 h 951810"/>
              <a:gd name="connsiteX1" fmla="*/ 2212738 w 10981720"/>
              <a:gd name="connsiteY1" fmla="*/ 109467 h 951810"/>
              <a:gd name="connsiteX2" fmla="*/ 2757487 w 10981720"/>
              <a:gd name="connsiteY2" fmla="*/ 90012 h 951810"/>
              <a:gd name="connsiteX3" fmla="*/ 3399513 w 10981720"/>
              <a:gd name="connsiteY3" fmla="*/ 90012 h 951810"/>
              <a:gd name="connsiteX4" fmla="*/ 3808074 w 10981720"/>
              <a:gd name="connsiteY4" fmla="*/ 90012 h 951810"/>
              <a:gd name="connsiteX5" fmla="*/ 4800295 w 10981720"/>
              <a:gd name="connsiteY5" fmla="*/ 128921 h 951810"/>
              <a:gd name="connsiteX6" fmla="*/ 6424705 w 10981720"/>
              <a:gd name="connsiteY6" fmla="*/ 387564 h 951810"/>
              <a:gd name="connsiteX7" fmla="*/ 8104096 w 10981720"/>
              <a:gd name="connsiteY7" fmla="*/ 542061 h 951810"/>
              <a:gd name="connsiteX8" fmla="*/ 9775941 w 10981720"/>
              <a:gd name="connsiteY8" fmla="*/ 622170 h 951810"/>
              <a:gd name="connsiteX9" fmla="*/ 10870355 w 10981720"/>
              <a:gd name="connsiteY9" fmla="*/ 868225 h 951810"/>
              <a:gd name="connsiteX10" fmla="*/ 10870355 w 10981720"/>
              <a:gd name="connsiteY10" fmla="*/ 946046 h 951810"/>
              <a:gd name="connsiteX11" fmla="*/ 10208874 w 10981720"/>
              <a:gd name="connsiteY11" fmla="*/ 946046 h 951810"/>
              <a:gd name="connsiteX12" fmla="*/ 7815870 w 10981720"/>
              <a:gd name="connsiteY12" fmla="*/ 946046 h 951810"/>
              <a:gd name="connsiteX13" fmla="*/ 6901470 w 10981720"/>
              <a:gd name="connsiteY13" fmla="*/ 926591 h 951810"/>
              <a:gd name="connsiteX14" fmla="*/ 6181623 w 10981720"/>
              <a:gd name="connsiteY14" fmla="*/ 907136 h 951810"/>
              <a:gd name="connsiteX15" fmla="*/ 5597964 w 10981720"/>
              <a:gd name="connsiteY15" fmla="*/ 907135 h 951810"/>
              <a:gd name="connsiteX16" fmla="*/ 4683564 w 10981720"/>
              <a:gd name="connsiteY16" fmla="*/ 946047 h 951810"/>
              <a:gd name="connsiteX17" fmla="*/ 4002627 w 10981720"/>
              <a:gd name="connsiteY17" fmla="*/ 946046 h 951810"/>
              <a:gd name="connsiteX18" fmla="*/ 3594066 w 10981720"/>
              <a:gd name="connsiteY18" fmla="*/ 926590 h 951810"/>
              <a:gd name="connsiteX19" fmla="*/ 3185504 w 10981720"/>
              <a:gd name="connsiteY19" fmla="*/ 926590 h 951810"/>
              <a:gd name="connsiteX20" fmla="*/ 2582389 w 10981720"/>
              <a:gd name="connsiteY20" fmla="*/ 907136 h 951810"/>
              <a:gd name="connsiteX21" fmla="*/ 1823632 w 10981720"/>
              <a:gd name="connsiteY21" fmla="*/ 887681 h 951810"/>
              <a:gd name="connsiteX22" fmla="*/ 162462 w 10981720"/>
              <a:gd name="connsiteY22" fmla="*/ 770949 h 951810"/>
              <a:gd name="connsiteX23" fmla="*/ 61575 w 10981720"/>
              <a:gd name="connsiteY23" fmla="*/ 119767 h 951810"/>
              <a:gd name="connsiteX0" fmla="*/ 61575 w 10955746"/>
              <a:gd name="connsiteY0" fmla="*/ 119767 h 1354243"/>
              <a:gd name="connsiteX1" fmla="*/ 2212738 w 10955746"/>
              <a:gd name="connsiteY1" fmla="*/ 109467 h 1354243"/>
              <a:gd name="connsiteX2" fmla="*/ 2757487 w 10955746"/>
              <a:gd name="connsiteY2" fmla="*/ 90012 h 1354243"/>
              <a:gd name="connsiteX3" fmla="*/ 3399513 w 10955746"/>
              <a:gd name="connsiteY3" fmla="*/ 90012 h 1354243"/>
              <a:gd name="connsiteX4" fmla="*/ 3808074 w 10955746"/>
              <a:gd name="connsiteY4" fmla="*/ 90012 h 1354243"/>
              <a:gd name="connsiteX5" fmla="*/ 4800295 w 10955746"/>
              <a:gd name="connsiteY5" fmla="*/ 128921 h 1354243"/>
              <a:gd name="connsiteX6" fmla="*/ 6424705 w 10955746"/>
              <a:gd name="connsiteY6" fmla="*/ 387564 h 1354243"/>
              <a:gd name="connsiteX7" fmla="*/ 8104096 w 10955746"/>
              <a:gd name="connsiteY7" fmla="*/ 542061 h 1354243"/>
              <a:gd name="connsiteX8" fmla="*/ 9775941 w 10955746"/>
              <a:gd name="connsiteY8" fmla="*/ 622170 h 1354243"/>
              <a:gd name="connsiteX9" fmla="*/ 10870355 w 10955746"/>
              <a:gd name="connsiteY9" fmla="*/ 868225 h 1354243"/>
              <a:gd name="connsiteX10" fmla="*/ 10870355 w 10955746"/>
              <a:gd name="connsiteY10" fmla="*/ 946046 h 1354243"/>
              <a:gd name="connsiteX11" fmla="*/ 10757988 w 10955746"/>
              <a:gd name="connsiteY11" fmla="*/ 1354243 h 1354243"/>
              <a:gd name="connsiteX12" fmla="*/ 7815870 w 10955746"/>
              <a:gd name="connsiteY12" fmla="*/ 946046 h 1354243"/>
              <a:gd name="connsiteX13" fmla="*/ 6901470 w 10955746"/>
              <a:gd name="connsiteY13" fmla="*/ 926591 h 1354243"/>
              <a:gd name="connsiteX14" fmla="*/ 6181623 w 10955746"/>
              <a:gd name="connsiteY14" fmla="*/ 907136 h 1354243"/>
              <a:gd name="connsiteX15" fmla="*/ 5597964 w 10955746"/>
              <a:gd name="connsiteY15" fmla="*/ 907135 h 1354243"/>
              <a:gd name="connsiteX16" fmla="*/ 4683564 w 10955746"/>
              <a:gd name="connsiteY16" fmla="*/ 946047 h 1354243"/>
              <a:gd name="connsiteX17" fmla="*/ 4002627 w 10955746"/>
              <a:gd name="connsiteY17" fmla="*/ 946046 h 1354243"/>
              <a:gd name="connsiteX18" fmla="*/ 3594066 w 10955746"/>
              <a:gd name="connsiteY18" fmla="*/ 926590 h 1354243"/>
              <a:gd name="connsiteX19" fmla="*/ 3185504 w 10955746"/>
              <a:gd name="connsiteY19" fmla="*/ 926590 h 1354243"/>
              <a:gd name="connsiteX20" fmla="*/ 2582389 w 10955746"/>
              <a:gd name="connsiteY20" fmla="*/ 907136 h 1354243"/>
              <a:gd name="connsiteX21" fmla="*/ 1823632 w 10955746"/>
              <a:gd name="connsiteY21" fmla="*/ 887681 h 1354243"/>
              <a:gd name="connsiteX22" fmla="*/ 162462 w 10955746"/>
              <a:gd name="connsiteY22" fmla="*/ 770949 h 1354243"/>
              <a:gd name="connsiteX23" fmla="*/ 61575 w 10955746"/>
              <a:gd name="connsiteY23" fmla="*/ 119767 h 1354243"/>
              <a:gd name="connsiteX0" fmla="*/ 61575 w 10955746"/>
              <a:gd name="connsiteY0" fmla="*/ 119767 h 1357505"/>
              <a:gd name="connsiteX1" fmla="*/ 2212738 w 10955746"/>
              <a:gd name="connsiteY1" fmla="*/ 109467 h 1357505"/>
              <a:gd name="connsiteX2" fmla="*/ 2757487 w 10955746"/>
              <a:gd name="connsiteY2" fmla="*/ 90012 h 1357505"/>
              <a:gd name="connsiteX3" fmla="*/ 3399513 w 10955746"/>
              <a:gd name="connsiteY3" fmla="*/ 90012 h 1357505"/>
              <a:gd name="connsiteX4" fmla="*/ 3808074 w 10955746"/>
              <a:gd name="connsiteY4" fmla="*/ 90012 h 1357505"/>
              <a:gd name="connsiteX5" fmla="*/ 4800295 w 10955746"/>
              <a:gd name="connsiteY5" fmla="*/ 128921 h 1357505"/>
              <a:gd name="connsiteX6" fmla="*/ 6424705 w 10955746"/>
              <a:gd name="connsiteY6" fmla="*/ 387564 h 1357505"/>
              <a:gd name="connsiteX7" fmla="*/ 8104096 w 10955746"/>
              <a:gd name="connsiteY7" fmla="*/ 542061 h 1357505"/>
              <a:gd name="connsiteX8" fmla="*/ 9775941 w 10955746"/>
              <a:gd name="connsiteY8" fmla="*/ 622170 h 1357505"/>
              <a:gd name="connsiteX9" fmla="*/ 10870355 w 10955746"/>
              <a:gd name="connsiteY9" fmla="*/ 868225 h 1357505"/>
              <a:gd name="connsiteX10" fmla="*/ 10870355 w 10955746"/>
              <a:gd name="connsiteY10" fmla="*/ 946046 h 1357505"/>
              <a:gd name="connsiteX11" fmla="*/ 10757988 w 10955746"/>
              <a:gd name="connsiteY11" fmla="*/ 1354243 h 1357505"/>
              <a:gd name="connsiteX12" fmla="*/ 9454699 w 10955746"/>
              <a:gd name="connsiteY12" fmla="*/ 1125055 h 1357505"/>
              <a:gd name="connsiteX13" fmla="*/ 6901470 w 10955746"/>
              <a:gd name="connsiteY13" fmla="*/ 926591 h 1357505"/>
              <a:gd name="connsiteX14" fmla="*/ 6181623 w 10955746"/>
              <a:gd name="connsiteY14" fmla="*/ 907136 h 1357505"/>
              <a:gd name="connsiteX15" fmla="*/ 5597964 w 10955746"/>
              <a:gd name="connsiteY15" fmla="*/ 907135 h 1357505"/>
              <a:gd name="connsiteX16" fmla="*/ 4683564 w 10955746"/>
              <a:gd name="connsiteY16" fmla="*/ 946047 h 1357505"/>
              <a:gd name="connsiteX17" fmla="*/ 4002627 w 10955746"/>
              <a:gd name="connsiteY17" fmla="*/ 946046 h 1357505"/>
              <a:gd name="connsiteX18" fmla="*/ 3594066 w 10955746"/>
              <a:gd name="connsiteY18" fmla="*/ 926590 h 1357505"/>
              <a:gd name="connsiteX19" fmla="*/ 3185504 w 10955746"/>
              <a:gd name="connsiteY19" fmla="*/ 926590 h 1357505"/>
              <a:gd name="connsiteX20" fmla="*/ 2582389 w 10955746"/>
              <a:gd name="connsiteY20" fmla="*/ 907136 h 1357505"/>
              <a:gd name="connsiteX21" fmla="*/ 1823632 w 10955746"/>
              <a:gd name="connsiteY21" fmla="*/ 887681 h 1357505"/>
              <a:gd name="connsiteX22" fmla="*/ 162462 w 10955746"/>
              <a:gd name="connsiteY22" fmla="*/ 770949 h 1357505"/>
              <a:gd name="connsiteX23" fmla="*/ 61575 w 10955746"/>
              <a:gd name="connsiteY23" fmla="*/ 119767 h 1357505"/>
              <a:gd name="connsiteX0" fmla="*/ 61575 w 10955746"/>
              <a:gd name="connsiteY0" fmla="*/ 119767 h 1465860"/>
              <a:gd name="connsiteX1" fmla="*/ 2212738 w 10955746"/>
              <a:gd name="connsiteY1" fmla="*/ 109467 h 1465860"/>
              <a:gd name="connsiteX2" fmla="*/ 2757487 w 10955746"/>
              <a:gd name="connsiteY2" fmla="*/ 90012 h 1465860"/>
              <a:gd name="connsiteX3" fmla="*/ 3399513 w 10955746"/>
              <a:gd name="connsiteY3" fmla="*/ 90012 h 1465860"/>
              <a:gd name="connsiteX4" fmla="*/ 3808074 w 10955746"/>
              <a:gd name="connsiteY4" fmla="*/ 90012 h 1465860"/>
              <a:gd name="connsiteX5" fmla="*/ 4800295 w 10955746"/>
              <a:gd name="connsiteY5" fmla="*/ 128921 h 1465860"/>
              <a:gd name="connsiteX6" fmla="*/ 6424705 w 10955746"/>
              <a:gd name="connsiteY6" fmla="*/ 387564 h 1465860"/>
              <a:gd name="connsiteX7" fmla="*/ 8104096 w 10955746"/>
              <a:gd name="connsiteY7" fmla="*/ 542061 h 1465860"/>
              <a:gd name="connsiteX8" fmla="*/ 9775941 w 10955746"/>
              <a:gd name="connsiteY8" fmla="*/ 622170 h 1465860"/>
              <a:gd name="connsiteX9" fmla="*/ 10870355 w 10955746"/>
              <a:gd name="connsiteY9" fmla="*/ 868225 h 1465860"/>
              <a:gd name="connsiteX10" fmla="*/ 10870355 w 10955746"/>
              <a:gd name="connsiteY10" fmla="*/ 946046 h 1465860"/>
              <a:gd name="connsiteX11" fmla="*/ 10757988 w 10955746"/>
              <a:gd name="connsiteY11" fmla="*/ 1463638 h 1465860"/>
              <a:gd name="connsiteX12" fmla="*/ 9454699 w 10955746"/>
              <a:gd name="connsiteY12" fmla="*/ 1125055 h 1465860"/>
              <a:gd name="connsiteX13" fmla="*/ 6901470 w 10955746"/>
              <a:gd name="connsiteY13" fmla="*/ 926591 h 1465860"/>
              <a:gd name="connsiteX14" fmla="*/ 6181623 w 10955746"/>
              <a:gd name="connsiteY14" fmla="*/ 907136 h 1465860"/>
              <a:gd name="connsiteX15" fmla="*/ 5597964 w 10955746"/>
              <a:gd name="connsiteY15" fmla="*/ 907135 h 1465860"/>
              <a:gd name="connsiteX16" fmla="*/ 4683564 w 10955746"/>
              <a:gd name="connsiteY16" fmla="*/ 946047 h 1465860"/>
              <a:gd name="connsiteX17" fmla="*/ 4002627 w 10955746"/>
              <a:gd name="connsiteY17" fmla="*/ 946046 h 1465860"/>
              <a:gd name="connsiteX18" fmla="*/ 3594066 w 10955746"/>
              <a:gd name="connsiteY18" fmla="*/ 926590 h 1465860"/>
              <a:gd name="connsiteX19" fmla="*/ 3185504 w 10955746"/>
              <a:gd name="connsiteY19" fmla="*/ 926590 h 1465860"/>
              <a:gd name="connsiteX20" fmla="*/ 2582389 w 10955746"/>
              <a:gd name="connsiteY20" fmla="*/ 907136 h 1465860"/>
              <a:gd name="connsiteX21" fmla="*/ 1823632 w 10955746"/>
              <a:gd name="connsiteY21" fmla="*/ 887681 h 1465860"/>
              <a:gd name="connsiteX22" fmla="*/ 162462 w 10955746"/>
              <a:gd name="connsiteY22" fmla="*/ 770949 h 1465860"/>
              <a:gd name="connsiteX23" fmla="*/ 61575 w 10955746"/>
              <a:gd name="connsiteY23" fmla="*/ 119767 h 1465860"/>
              <a:gd name="connsiteX0" fmla="*/ 61575 w 10913288"/>
              <a:gd name="connsiteY0" fmla="*/ 119767 h 1465860"/>
              <a:gd name="connsiteX1" fmla="*/ 2212738 w 10913288"/>
              <a:gd name="connsiteY1" fmla="*/ 109467 h 1465860"/>
              <a:gd name="connsiteX2" fmla="*/ 2757487 w 10913288"/>
              <a:gd name="connsiteY2" fmla="*/ 90012 h 1465860"/>
              <a:gd name="connsiteX3" fmla="*/ 3399513 w 10913288"/>
              <a:gd name="connsiteY3" fmla="*/ 90012 h 1465860"/>
              <a:gd name="connsiteX4" fmla="*/ 3808074 w 10913288"/>
              <a:gd name="connsiteY4" fmla="*/ 90012 h 1465860"/>
              <a:gd name="connsiteX5" fmla="*/ 4800295 w 10913288"/>
              <a:gd name="connsiteY5" fmla="*/ 128921 h 1465860"/>
              <a:gd name="connsiteX6" fmla="*/ 6424705 w 10913288"/>
              <a:gd name="connsiteY6" fmla="*/ 387564 h 1465860"/>
              <a:gd name="connsiteX7" fmla="*/ 8104096 w 10913288"/>
              <a:gd name="connsiteY7" fmla="*/ 542061 h 1465860"/>
              <a:gd name="connsiteX8" fmla="*/ 9775941 w 10913288"/>
              <a:gd name="connsiteY8" fmla="*/ 622170 h 1465860"/>
              <a:gd name="connsiteX9" fmla="*/ 10589413 w 10913288"/>
              <a:gd name="connsiteY9" fmla="*/ 967674 h 1465860"/>
              <a:gd name="connsiteX10" fmla="*/ 10870355 w 10913288"/>
              <a:gd name="connsiteY10" fmla="*/ 946046 h 1465860"/>
              <a:gd name="connsiteX11" fmla="*/ 10757988 w 10913288"/>
              <a:gd name="connsiteY11" fmla="*/ 1463638 h 1465860"/>
              <a:gd name="connsiteX12" fmla="*/ 9454699 w 10913288"/>
              <a:gd name="connsiteY12" fmla="*/ 1125055 h 1465860"/>
              <a:gd name="connsiteX13" fmla="*/ 6901470 w 10913288"/>
              <a:gd name="connsiteY13" fmla="*/ 926591 h 1465860"/>
              <a:gd name="connsiteX14" fmla="*/ 6181623 w 10913288"/>
              <a:gd name="connsiteY14" fmla="*/ 907136 h 1465860"/>
              <a:gd name="connsiteX15" fmla="*/ 5597964 w 10913288"/>
              <a:gd name="connsiteY15" fmla="*/ 907135 h 1465860"/>
              <a:gd name="connsiteX16" fmla="*/ 4683564 w 10913288"/>
              <a:gd name="connsiteY16" fmla="*/ 946047 h 1465860"/>
              <a:gd name="connsiteX17" fmla="*/ 4002627 w 10913288"/>
              <a:gd name="connsiteY17" fmla="*/ 946046 h 1465860"/>
              <a:gd name="connsiteX18" fmla="*/ 3594066 w 10913288"/>
              <a:gd name="connsiteY18" fmla="*/ 926590 h 1465860"/>
              <a:gd name="connsiteX19" fmla="*/ 3185504 w 10913288"/>
              <a:gd name="connsiteY19" fmla="*/ 926590 h 1465860"/>
              <a:gd name="connsiteX20" fmla="*/ 2582389 w 10913288"/>
              <a:gd name="connsiteY20" fmla="*/ 907136 h 1465860"/>
              <a:gd name="connsiteX21" fmla="*/ 1823632 w 10913288"/>
              <a:gd name="connsiteY21" fmla="*/ 887681 h 1465860"/>
              <a:gd name="connsiteX22" fmla="*/ 162462 w 10913288"/>
              <a:gd name="connsiteY22" fmla="*/ 770949 h 1465860"/>
              <a:gd name="connsiteX23" fmla="*/ 61575 w 10913288"/>
              <a:gd name="connsiteY23" fmla="*/ 119767 h 1465860"/>
              <a:gd name="connsiteX0" fmla="*/ 61575 w 10844192"/>
              <a:gd name="connsiteY0" fmla="*/ 119767 h 1463671"/>
              <a:gd name="connsiteX1" fmla="*/ 2212738 w 10844192"/>
              <a:gd name="connsiteY1" fmla="*/ 109467 h 1463671"/>
              <a:gd name="connsiteX2" fmla="*/ 2757487 w 10844192"/>
              <a:gd name="connsiteY2" fmla="*/ 90012 h 1463671"/>
              <a:gd name="connsiteX3" fmla="*/ 3399513 w 10844192"/>
              <a:gd name="connsiteY3" fmla="*/ 90012 h 1463671"/>
              <a:gd name="connsiteX4" fmla="*/ 3808074 w 10844192"/>
              <a:gd name="connsiteY4" fmla="*/ 90012 h 1463671"/>
              <a:gd name="connsiteX5" fmla="*/ 4800295 w 10844192"/>
              <a:gd name="connsiteY5" fmla="*/ 128921 h 1463671"/>
              <a:gd name="connsiteX6" fmla="*/ 6424705 w 10844192"/>
              <a:gd name="connsiteY6" fmla="*/ 387564 h 1463671"/>
              <a:gd name="connsiteX7" fmla="*/ 8104096 w 10844192"/>
              <a:gd name="connsiteY7" fmla="*/ 542061 h 1463671"/>
              <a:gd name="connsiteX8" fmla="*/ 9775941 w 10844192"/>
              <a:gd name="connsiteY8" fmla="*/ 622170 h 1463671"/>
              <a:gd name="connsiteX9" fmla="*/ 10589413 w 10844192"/>
              <a:gd name="connsiteY9" fmla="*/ 967674 h 1463671"/>
              <a:gd name="connsiteX10" fmla="*/ 10706473 w 10844192"/>
              <a:gd name="connsiteY10" fmla="*/ 1144945 h 1463671"/>
              <a:gd name="connsiteX11" fmla="*/ 10757988 w 10844192"/>
              <a:gd name="connsiteY11" fmla="*/ 1463638 h 1463671"/>
              <a:gd name="connsiteX12" fmla="*/ 9454699 w 10844192"/>
              <a:gd name="connsiteY12" fmla="*/ 1125055 h 1463671"/>
              <a:gd name="connsiteX13" fmla="*/ 6901470 w 10844192"/>
              <a:gd name="connsiteY13" fmla="*/ 926591 h 1463671"/>
              <a:gd name="connsiteX14" fmla="*/ 6181623 w 10844192"/>
              <a:gd name="connsiteY14" fmla="*/ 907136 h 1463671"/>
              <a:gd name="connsiteX15" fmla="*/ 5597964 w 10844192"/>
              <a:gd name="connsiteY15" fmla="*/ 907135 h 1463671"/>
              <a:gd name="connsiteX16" fmla="*/ 4683564 w 10844192"/>
              <a:gd name="connsiteY16" fmla="*/ 946047 h 1463671"/>
              <a:gd name="connsiteX17" fmla="*/ 4002627 w 10844192"/>
              <a:gd name="connsiteY17" fmla="*/ 946046 h 1463671"/>
              <a:gd name="connsiteX18" fmla="*/ 3594066 w 10844192"/>
              <a:gd name="connsiteY18" fmla="*/ 926590 h 1463671"/>
              <a:gd name="connsiteX19" fmla="*/ 3185504 w 10844192"/>
              <a:gd name="connsiteY19" fmla="*/ 926590 h 1463671"/>
              <a:gd name="connsiteX20" fmla="*/ 2582389 w 10844192"/>
              <a:gd name="connsiteY20" fmla="*/ 907136 h 1463671"/>
              <a:gd name="connsiteX21" fmla="*/ 1823632 w 10844192"/>
              <a:gd name="connsiteY21" fmla="*/ 887681 h 1463671"/>
              <a:gd name="connsiteX22" fmla="*/ 162462 w 10844192"/>
              <a:gd name="connsiteY22" fmla="*/ 770949 h 1463671"/>
              <a:gd name="connsiteX23" fmla="*/ 61575 w 10844192"/>
              <a:gd name="connsiteY23" fmla="*/ 119767 h 1463671"/>
              <a:gd name="connsiteX0" fmla="*/ 61575 w 10844192"/>
              <a:gd name="connsiteY0" fmla="*/ 119767 h 1463672"/>
              <a:gd name="connsiteX1" fmla="*/ 2212738 w 10844192"/>
              <a:gd name="connsiteY1" fmla="*/ 109467 h 1463672"/>
              <a:gd name="connsiteX2" fmla="*/ 2757487 w 10844192"/>
              <a:gd name="connsiteY2" fmla="*/ 90012 h 1463672"/>
              <a:gd name="connsiteX3" fmla="*/ 3399513 w 10844192"/>
              <a:gd name="connsiteY3" fmla="*/ 90012 h 1463672"/>
              <a:gd name="connsiteX4" fmla="*/ 3808074 w 10844192"/>
              <a:gd name="connsiteY4" fmla="*/ 90012 h 1463672"/>
              <a:gd name="connsiteX5" fmla="*/ 4800295 w 10844192"/>
              <a:gd name="connsiteY5" fmla="*/ 128921 h 1463672"/>
              <a:gd name="connsiteX6" fmla="*/ 6424705 w 10844192"/>
              <a:gd name="connsiteY6" fmla="*/ 387564 h 1463672"/>
              <a:gd name="connsiteX7" fmla="*/ 8104096 w 10844192"/>
              <a:gd name="connsiteY7" fmla="*/ 542061 h 1463672"/>
              <a:gd name="connsiteX8" fmla="*/ 9612056 w 10844192"/>
              <a:gd name="connsiteY8" fmla="*/ 801179 h 1463672"/>
              <a:gd name="connsiteX9" fmla="*/ 10589413 w 10844192"/>
              <a:gd name="connsiteY9" fmla="*/ 967674 h 1463672"/>
              <a:gd name="connsiteX10" fmla="*/ 10706473 w 10844192"/>
              <a:gd name="connsiteY10" fmla="*/ 1144945 h 1463672"/>
              <a:gd name="connsiteX11" fmla="*/ 10757988 w 10844192"/>
              <a:gd name="connsiteY11" fmla="*/ 1463638 h 1463672"/>
              <a:gd name="connsiteX12" fmla="*/ 9454699 w 10844192"/>
              <a:gd name="connsiteY12" fmla="*/ 1125055 h 1463672"/>
              <a:gd name="connsiteX13" fmla="*/ 6901470 w 10844192"/>
              <a:gd name="connsiteY13" fmla="*/ 926591 h 1463672"/>
              <a:gd name="connsiteX14" fmla="*/ 6181623 w 10844192"/>
              <a:gd name="connsiteY14" fmla="*/ 907136 h 1463672"/>
              <a:gd name="connsiteX15" fmla="*/ 5597964 w 10844192"/>
              <a:gd name="connsiteY15" fmla="*/ 907135 h 1463672"/>
              <a:gd name="connsiteX16" fmla="*/ 4683564 w 10844192"/>
              <a:gd name="connsiteY16" fmla="*/ 946047 h 1463672"/>
              <a:gd name="connsiteX17" fmla="*/ 4002627 w 10844192"/>
              <a:gd name="connsiteY17" fmla="*/ 946046 h 1463672"/>
              <a:gd name="connsiteX18" fmla="*/ 3594066 w 10844192"/>
              <a:gd name="connsiteY18" fmla="*/ 926590 h 1463672"/>
              <a:gd name="connsiteX19" fmla="*/ 3185504 w 10844192"/>
              <a:gd name="connsiteY19" fmla="*/ 926590 h 1463672"/>
              <a:gd name="connsiteX20" fmla="*/ 2582389 w 10844192"/>
              <a:gd name="connsiteY20" fmla="*/ 907136 h 1463672"/>
              <a:gd name="connsiteX21" fmla="*/ 1823632 w 10844192"/>
              <a:gd name="connsiteY21" fmla="*/ 887681 h 1463672"/>
              <a:gd name="connsiteX22" fmla="*/ 162462 w 10844192"/>
              <a:gd name="connsiteY22" fmla="*/ 770949 h 1463672"/>
              <a:gd name="connsiteX23" fmla="*/ 61575 w 10844192"/>
              <a:gd name="connsiteY23" fmla="*/ 119767 h 1463672"/>
              <a:gd name="connsiteX0" fmla="*/ 61575 w 10851415"/>
              <a:gd name="connsiteY0" fmla="*/ 119767 h 1463671"/>
              <a:gd name="connsiteX1" fmla="*/ 2212738 w 10851415"/>
              <a:gd name="connsiteY1" fmla="*/ 109467 h 1463671"/>
              <a:gd name="connsiteX2" fmla="*/ 2757487 w 10851415"/>
              <a:gd name="connsiteY2" fmla="*/ 90012 h 1463671"/>
              <a:gd name="connsiteX3" fmla="*/ 3399513 w 10851415"/>
              <a:gd name="connsiteY3" fmla="*/ 90012 h 1463671"/>
              <a:gd name="connsiteX4" fmla="*/ 3808074 w 10851415"/>
              <a:gd name="connsiteY4" fmla="*/ 90012 h 1463671"/>
              <a:gd name="connsiteX5" fmla="*/ 4800295 w 10851415"/>
              <a:gd name="connsiteY5" fmla="*/ 128921 h 1463671"/>
              <a:gd name="connsiteX6" fmla="*/ 6424705 w 10851415"/>
              <a:gd name="connsiteY6" fmla="*/ 387564 h 1463671"/>
              <a:gd name="connsiteX7" fmla="*/ 8104096 w 10851415"/>
              <a:gd name="connsiteY7" fmla="*/ 542061 h 1463671"/>
              <a:gd name="connsiteX8" fmla="*/ 9612056 w 10851415"/>
              <a:gd name="connsiteY8" fmla="*/ 801179 h 1463671"/>
              <a:gd name="connsiteX9" fmla="*/ 10378708 w 10851415"/>
              <a:gd name="connsiteY9" fmla="*/ 1027344 h 1463671"/>
              <a:gd name="connsiteX10" fmla="*/ 10706473 w 10851415"/>
              <a:gd name="connsiteY10" fmla="*/ 1144945 h 1463671"/>
              <a:gd name="connsiteX11" fmla="*/ 10757988 w 10851415"/>
              <a:gd name="connsiteY11" fmla="*/ 1463638 h 1463671"/>
              <a:gd name="connsiteX12" fmla="*/ 9454699 w 10851415"/>
              <a:gd name="connsiteY12" fmla="*/ 1125055 h 1463671"/>
              <a:gd name="connsiteX13" fmla="*/ 6901470 w 10851415"/>
              <a:gd name="connsiteY13" fmla="*/ 926591 h 1463671"/>
              <a:gd name="connsiteX14" fmla="*/ 6181623 w 10851415"/>
              <a:gd name="connsiteY14" fmla="*/ 907136 h 1463671"/>
              <a:gd name="connsiteX15" fmla="*/ 5597964 w 10851415"/>
              <a:gd name="connsiteY15" fmla="*/ 907135 h 1463671"/>
              <a:gd name="connsiteX16" fmla="*/ 4683564 w 10851415"/>
              <a:gd name="connsiteY16" fmla="*/ 946047 h 1463671"/>
              <a:gd name="connsiteX17" fmla="*/ 4002627 w 10851415"/>
              <a:gd name="connsiteY17" fmla="*/ 946046 h 1463671"/>
              <a:gd name="connsiteX18" fmla="*/ 3594066 w 10851415"/>
              <a:gd name="connsiteY18" fmla="*/ 926590 h 1463671"/>
              <a:gd name="connsiteX19" fmla="*/ 3185504 w 10851415"/>
              <a:gd name="connsiteY19" fmla="*/ 926590 h 1463671"/>
              <a:gd name="connsiteX20" fmla="*/ 2582389 w 10851415"/>
              <a:gd name="connsiteY20" fmla="*/ 907136 h 1463671"/>
              <a:gd name="connsiteX21" fmla="*/ 1823632 w 10851415"/>
              <a:gd name="connsiteY21" fmla="*/ 887681 h 1463671"/>
              <a:gd name="connsiteX22" fmla="*/ 162462 w 10851415"/>
              <a:gd name="connsiteY22" fmla="*/ 770949 h 1463671"/>
              <a:gd name="connsiteX23" fmla="*/ 61575 w 10851415"/>
              <a:gd name="connsiteY23" fmla="*/ 119767 h 1463671"/>
              <a:gd name="connsiteX0" fmla="*/ 61575 w 10820477"/>
              <a:gd name="connsiteY0" fmla="*/ 119767 h 1464464"/>
              <a:gd name="connsiteX1" fmla="*/ 2212738 w 10820477"/>
              <a:gd name="connsiteY1" fmla="*/ 109467 h 1464464"/>
              <a:gd name="connsiteX2" fmla="*/ 2757487 w 10820477"/>
              <a:gd name="connsiteY2" fmla="*/ 90012 h 1464464"/>
              <a:gd name="connsiteX3" fmla="*/ 3399513 w 10820477"/>
              <a:gd name="connsiteY3" fmla="*/ 90012 h 1464464"/>
              <a:gd name="connsiteX4" fmla="*/ 3808074 w 10820477"/>
              <a:gd name="connsiteY4" fmla="*/ 90012 h 1464464"/>
              <a:gd name="connsiteX5" fmla="*/ 4800295 w 10820477"/>
              <a:gd name="connsiteY5" fmla="*/ 128921 h 1464464"/>
              <a:gd name="connsiteX6" fmla="*/ 6424705 w 10820477"/>
              <a:gd name="connsiteY6" fmla="*/ 387564 h 1464464"/>
              <a:gd name="connsiteX7" fmla="*/ 8104096 w 10820477"/>
              <a:gd name="connsiteY7" fmla="*/ 542061 h 1464464"/>
              <a:gd name="connsiteX8" fmla="*/ 9612056 w 10820477"/>
              <a:gd name="connsiteY8" fmla="*/ 801179 h 1464464"/>
              <a:gd name="connsiteX9" fmla="*/ 10378708 w 10820477"/>
              <a:gd name="connsiteY9" fmla="*/ 1027344 h 1464464"/>
              <a:gd name="connsiteX10" fmla="*/ 10589413 w 10820477"/>
              <a:gd name="connsiteY10" fmla="*/ 1214559 h 1464464"/>
              <a:gd name="connsiteX11" fmla="*/ 10757988 w 10820477"/>
              <a:gd name="connsiteY11" fmla="*/ 1463638 h 1464464"/>
              <a:gd name="connsiteX12" fmla="*/ 9454699 w 10820477"/>
              <a:gd name="connsiteY12" fmla="*/ 1125055 h 1464464"/>
              <a:gd name="connsiteX13" fmla="*/ 6901470 w 10820477"/>
              <a:gd name="connsiteY13" fmla="*/ 926591 h 1464464"/>
              <a:gd name="connsiteX14" fmla="*/ 6181623 w 10820477"/>
              <a:gd name="connsiteY14" fmla="*/ 907136 h 1464464"/>
              <a:gd name="connsiteX15" fmla="*/ 5597964 w 10820477"/>
              <a:gd name="connsiteY15" fmla="*/ 907135 h 1464464"/>
              <a:gd name="connsiteX16" fmla="*/ 4683564 w 10820477"/>
              <a:gd name="connsiteY16" fmla="*/ 946047 h 1464464"/>
              <a:gd name="connsiteX17" fmla="*/ 4002627 w 10820477"/>
              <a:gd name="connsiteY17" fmla="*/ 946046 h 1464464"/>
              <a:gd name="connsiteX18" fmla="*/ 3594066 w 10820477"/>
              <a:gd name="connsiteY18" fmla="*/ 926590 h 1464464"/>
              <a:gd name="connsiteX19" fmla="*/ 3185504 w 10820477"/>
              <a:gd name="connsiteY19" fmla="*/ 926590 h 1464464"/>
              <a:gd name="connsiteX20" fmla="*/ 2582389 w 10820477"/>
              <a:gd name="connsiteY20" fmla="*/ 907136 h 1464464"/>
              <a:gd name="connsiteX21" fmla="*/ 1823632 w 10820477"/>
              <a:gd name="connsiteY21" fmla="*/ 887681 h 1464464"/>
              <a:gd name="connsiteX22" fmla="*/ 162462 w 10820477"/>
              <a:gd name="connsiteY22" fmla="*/ 770949 h 1464464"/>
              <a:gd name="connsiteX23" fmla="*/ 61575 w 10820477"/>
              <a:gd name="connsiteY23" fmla="*/ 119767 h 1464464"/>
              <a:gd name="connsiteX0" fmla="*/ 61575 w 10790679"/>
              <a:gd name="connsiteY0" fmla="*/ 119767 h 1463813"/>
              <a:gd name="connsiteX1" fmla="*/ 2212738 w 10790679"/>
              <a:gd name="connsiteY1" fmla="*/ 109467 h 1463813"/>
              <a:gd name="connsiteX2" fmla="*/ 2757487 w 10790679"/>
              <a:gd name="connsiteY2" fmla="*/ 90012 h 1463813"/>
              <a:gd name="connsiteX3" fmla="*/ 3399513 w 10790679"/>
              <a:gd name="connsiteY3" fmla="*/ 90012 h 1463813"/>
              <a:gd name="connsiteX4" fmla="*/ 3808074 w 10790679"/>
              <a:gd name="connsiteY4" fmla="*/ 90012 h 1463813"/>
              <a:gd name="connsiteX5" fmla="*/ 4800295 w 10790679"/>
              <a:gd name="connsiteY5" fmla="*/ 128921 h 1463813"/>
              <a:gd name="connsiteX6" fmla="*/ 6424705 w 10790679"/>
              <a:gd name="connsiteY6" fmla="*/ 387564 h 1463813"/>
              <a:gd name="connsiteX7" fmla="*/ 8104096 w 10790679"/>
              <a:gd name="connsiteY7" fmla="*/ 542061 h 1463813"/>
              <a:gd name="connsiteX8" fmla="*/ 9612056 w 10790679"/>
              <a:gd name="connsiteY8" fmla="*/ 801179 h 1463813"/>
              <a:gd name="connsiteX9" fmla="*/ 10378708 w 10790679"/>
              <a:gd name="connsiteY9" fmla="*/ 1027344 h 1463813"/>
              <a:gd name="connsiteX10" fmla="*/ 10589413 w 10790679"/>
              <a:gd name="connsiteY10" fmla="*/ 1214559 h 1463813"/>
              <a:gd name="connsiteX11" fmla="*/ 10757988 w 10790679"/>
              <a:gd name="connsiteY11" fmla="*/ 1463638 h 1463813"/>
              <a:gd name="connsiteX12" fmla="*/ 9899523 w 10790679"/>
              <a:gd name="connsiteY12" fmla="*/ 1174780 h 1463813"/>
              <a:gd name="connsiteX13" fmla="*/ 6901470 w 10790679"/>
              <a:gd name="connsiteY13" fmla="*/ 926591 h 1463813"/>
              <a:gd name="connsiteX14" fmla="*/ 6181623 w 10790679"/>
              <a:gd name="connsiteY14" fmla="*/ 907136 h 1463813"/>
              <a:gd name="connsiteX15" fmla="*/ 5597964 w 10790679"/>
              <a:gd name="connsiteY15" fmla="*/ 907135 h 1463813"/>
              <a:gd name="connsiteX16" fmla="*/ 4683564 w 10790679"/>
              <a:gd name="connsiteY16" fmla="*/ 946047 h 1463813"/>
              <a:gd name="connsiteX17" fmla="*/ 4002627 w 10790679"/>
              <a:gd name="connsiteY17" fmla="*/ 946046 h 1463813"/>
              <a:gd name="connsiteX18" fmla="*/ 3594066 w 10790679"/>
              <a:gd name="connsiteY18" fmla="*/ 926590 h 1463813"/>
              <a:gd name="connsiteX19" fmla="*/ 3185504 w 10790679"/>
              <a:gd name="connsiteY19" fmla="*/ 926590 h 1463813"/>
              <a:gd name="connsiteX20" fmla="*/ 2582389 w 10790679"/>
              <a:gd name="connsiteY20" fmla="*/ 907136 h 1463813"/>
              <a:gd name="connsiteX21" fmla="*/ 1823632 w 10790679"/>
              <a:gd name="connsiteY21" fmla="*/ 887681 h 1463813"/>
              <a:gd name="connsiteX22" fmla="*/ 162462 w 10790679"/>
              <a:gd name="connsiteY22" fmla="*/ 770949 h 1463813"/>
              <a:gd name="connsiteX23" fmla="*/ 61575 w 10790679"/>
              <a:gd name="connsiteY23" fmla="*/ 119767 h 1463813"/>
              <a:gd name="connsiteX0" fmla="*/ 61575 w 10790679"/>
              <a:gd name="connsiteY0" fmla="*/ 119767 h 1463813"/>
              <a:gd name="connsiteX1" fmla="*/ 2212738 w 10790679"/>
              <a:gd name="connsiteY1" fmla="*/ 109467 h 1463813"/>
              <a:gd name="connsiteX2" fmla="*/ 2757487 w 10790679"/>
              <a:gd name="connsiteY2" fmla="*/ 90012 h 1463813"/>
              <a:gd name="connsiteX3" fmla="*/ 3399513 w 10790679"/>
              <a:gd name="connsiteY3" fmla="*/ 90012 h 1463813"/>
              <a:gd name="connsiteX4" fmla="*/ 3808074 w 10790679"/>
              <a:gd name="connsiteY4" fmla="*/ 90012 h 1463813"/>
              <a:gd name="connsiteX5" fmla="*/ 4800295 w 10790679"/>
              <a:gd name="connsiteY5" fmla="*/ 128921 h 1463813"/>
              <a:gd name="connsiteX6" fmla="*/ 6424705 w 10790679"/>
              <a:gd name="connsiteY6" fmla="*/ 387564 h 1463813"/>
              <a:gd name="connsiteX7" fmla="*/ 8104096 w 10790679"/>
              <a:gd name="connsiteY7" fmla="*/ 542061 h 1463813"/>
              <a:gd name="connsiteX8" fmla="*/ 9612056 w 10790679"/>
              <a:gd name="connsiteY8" fmla="*/ 801179 h 1463813"/>
              <a:gd name="connsiteX9" fmla="*/ 10378708 w 10790679"/>
              <a:gd name="connsiteY9" fmla="*/ 1027344 h 1463813"/>
              <a:gd name="connsiteX10" fmla="*/ 10589413 w 10790679"/>
              <a:gd name="connsiteY10" fmla="*/ 1214559 h 1463813"/>
              <a:gd name="connsiteX11" fmla="*/ 10757988 w 10790679"/>
              <a:gd name="connsiteY11" fmla="*/ 1463638 h 1463813"/>
              <a:gd name="connsiteX12" fmla="*/ 9899523 w 10790679"/>
              <a:gd name="connsiteY12" fmla="*/ 1174780 h 1463813"/>
              <a:gd name="connsiteX13" fmla="*/ 8610536 w 10790679"/>
              <a:gd name="connsiteY13" fmla="*/ 946482 h 1463813"/>
              <a:gd name="connsiteX14" fmla="*/ 6181623 w 10790679"/>
              <a:gd name="connsiteY14" fmla="*/ 907136 h 1463813"/>
              <a:gd name="connsiteX15" fmla="*/ 5597964 w 10790679"/>
              <a:gd name="connsiteY15" fmla="*/ 907135 h 1463813"/>
              <a:gd name="connsiteX16" fmla="*/ 4683564 w 10790679"/>
              <a:gd name="connsiteY16" fmla="*/ 946047 h 1463813"/>
              <a:gd name="connsiteX17" fmla="*/ 4002627 w 10790679"/>
              <a:gd name="connsiteY17" fmla="*/ 946046 h 1463813"/>
              <a:gd name="connsiteX18" fmla="*/ 3594066 w 10790679"/>
              <a:gd name="connsiteY18" fmla="*/ 926590 h 1463813"/>
              <a:gd name="connsiteX19" fmla="*/ 3185504 w 10790679"/>
              <a:gd name="connsiteY19" fmla="*/ 926590 h 1463813"/>
              <a:gd name="connsiteX20" fmla="*/ 2582389 w 10790679"/>
              <a:gd name="connsiteY20" fmla="*/ 907136 h 1463813"/>
              <a:gd name="connsiteX21" fmla="*/ 1823632 w 10790679"/>
              <a:gd name="connsiteY21" fmla="*/ 887681 h 1463813"/>
              <a:gd name="connsiteX22" fmla="*/ 162462 w 10790679"/>
              <a:gd name="connsiteY22" fmla="*/ 770949 h 1463813"/>
              <a:gd name="connsiteX23" fmla="*/ 61575 w 10790679"/>
              <a:gd name="connsiteY23" fmla="*/ 119767 h 1463813"/>
              <a:gd name="connsiteX0" fmla="*/ 61575 w 10794418"/>
              <a:gd name="connsiteY0" fmla="*/ 119767 h 1463806"/>
              <a:gd name="connsiteX1" fmla="*/ 2212738 w 10794418"/>
              <a:gd name="connsiteY1" fmla="*/ 109467 h 1463806"/>
              <a:gd name="connsiteX2" fmla="*/ 2757487 w 10794418"/>
              <a:gd name="connsiteY2" fmla="*/ 90012 h 1463806"/>
              <a:gd name="connsiteX3" fmla="*/ 3399513 w 10794418"/>
              <a:gd name="connsiteY3" fmla="*/ 90012 h 1463806"/>
              <a:gd name="connsiteX4" fmla="*/ 3808074 w 10794418"/>
              <a:gd name="connsiteY4" fmla="*/ 90012 h 1463806"/>
              <a:gd name="connsiteX5" fmla="*/ 4800295 w 10794418"/>
              <a:gd name="connsiteY5" fmla="*/ 128921 h 1463806"/>
              <a:gd name="connsiteX6" fmla="*/ 6424705 w 10794418"/>
              <a:gd name="connsiteY6" fmla="*/ 387564 h 1463806"/>
              <a:gd name="connsiteX7" fmla="*/ 8104096 w 10794418"/>
              <a:gd name="connsiteY7" fmla="*/ 542061 h 1463806"/>
              <a:gd name="connsiteX8" fmla="*/ 9612056 w 10794418"/>
              <a:gd name="connsiteY8" fmla="*/ 801179 h 1463806"/>
              <a:gd name="connsiteX9" fmla="*/ 10167999 w 10794418"/>
              <a:gd name="connsiteY9" fmla="*/ 1077068 h 1463806"/>
              <a:gd name="connsiteX10" fmla="*/ 10589413 w 10794418"/>
              <a:gd name="connsiteY10" fmla="*/ 1214559 h 1463806"/>
              <a:gd name="connsiteX11" fmla="*/ 10757988 w 10794418"/>
              <a:gd name="connsiteY11" fmla="*/ 1463638 h 1463806"/>
              <a:gd name="connsiteX12" fmla="*/ 9899523 w 10794418"/>
              <a:gd name="connsiteY12" fmla="*/ 1174780 h 1463806"/>
              <a:gd name="connsiteX13" fmla="*/ 8610536 w 10794418"/>
              <a:gd name="connsiteY13" fmla="*/ 946482 h 1463806"/>
              <a:gd name="connsiteX14" fmla="*/ 6181623 w 10794418"/>
              <a:gd name="connsiteY14" fmla="*/ 907136 h 1463806"/>
              <a:gd name="connsiteX15" fmla="*/ 5597964 w 10794418"/>
              <a:gd name="connsiteY15" fmla="*/ 907135 h 1463806"/>
              <a:gd name="connsiteX16" fmla="*/ 4683564 w 10794418"/>
              <a:gd name="connsiteY16" fmla="*/ 946047 h 1463806"/>
              <a:gd name="connsiteX17" fmla="*/ 4002627 w 10794418"/>
              <a:gd name="connsiteY17" fmla="*/ 946046 h 1463806"/>
              <a:gd name="connsiteX18" fmla="*/ 3594066 w 10794418"/>
              <a:gd name="connsiteY18" fmla="*/ 926590 h 1463806"/>
              <a:gd name="connsiteX19" fmla="*/ 3185504 w 10794418"/>
              <a:gd name="connsiteY19" fmla="*/ 926590 h 1463806"/>
              <a:gd name="connsiteX20" fmla="*/ 2582389 w 10794418"/>
              <a:gd name="connsiteY20" fmla="*/ 907136 h 1463806"/>
              <a:gd name="connsiteX21" fmla="*/ 1823632 w 10794418"/>
              <a:gd name="connsiteY21" fmla="*/ 887681 h 1463806"/>
              <a:gd name="connsiteX22" fmla="*/ 162462 w 10794418"/>
              <a:gd name="connsiteY22" fmla="*/ 770949 h 1463806"/>
              <a:gd name="connsiteX23" fmla="*/ 61575 w 10794418"/>
              <a:gd name="connsiteY23" fmla="*/ 119767 h 1463806"/>
              <a:gd name="connsiteX0" fmla="*/ 61575 w 10794418"/>
              <a:gd name="connsiteY0" fmla="*/ 119767 h 1463806"/>
              <a:gd name="connsiteX1" fmla="*/ 2212738 w 10794418"/>
              <a:gd name="connsiteY1" fmla="*/ 109467 h 1463806"/>
              <a:gd name="connsiteX2" fmla="*/ 2757487 w 10794418"/>
              <a:gd name="connsiteY2" fmla="*/ 90012 h 1463806"/>
              <a:gd name="connsiteX3" fmla="*/ 3399513 w 10794418"/>
              <a:gd name="connsiteY3" fmla="*/ 90012 h 1463806"/>
              <a:gd name="connsiteX4" fmla="*/ 3808074 w 10794418"/>
              <a:gd name="connsiteY4" fmla="*/ 90012 h 1463806"/>
              <a:gd name="connsiteX5" fmla="*/ 4800295 w 10794418"/>
              <a:gd name="connsiteY5" fmla="*/ 128921 h 1463806"/>
              <a:gd name="connsiteX6" fmla="*/ 6424705 w 10794418"/>
              <a:gd name="connsiteY6" fmla="*/ 387564 h 1463806"/>
              <a:gd name="connsiteX7" fmla="*/ 8104096 w 10794418"/>
              <a:gd name="connsiteY7" fmla="*/ 542061 h 1463806"/>
              <a:gd name="connsiteX8" fmla="*/ 9331116 w 10794418"/>
              <a:gd name="connsiteY8" fmla="*/ 850902 h 1463806"/>
              <a:gd name="connsiteX9" fmla="*/ 10167999 w 10794418"/>
              <a:gd name="connsiteY9" fmla="*/ 1077068 h 1463806"/>
              <a:gd name="connsiteX10" fmla="*/ 10589413 w 10794418"/>
              <a:gd name="connsiteY10" fmla="*/ 1214559 h 1463806"/>
              <a:gd name="connsiteX11" fmla="*/ 10757988 w 10794418"/>
              <a:gd name="connsiteY11" fmla="*/ 1463638 h 1463806"/>
              <a:gd name="connsiteX12" fmla="*/ 9899523 w 10794418"/>
              <a:gd name="connsiteY12" fmla="*/ 1174780 h 1463806"/>
              <a:gd name="connsiteX13" fmla="*/ 8610536 w 10794418"/>
              <a:gd name="connsiteY13" fmla="*/ 946482 h 1463806"/>
              <a:gd name="connsiteX14" fmla="*/ 6181623 w 10794418"/>
              <a:gd name="connsiteY14" fmla="*/ 907136 h 1463806"/>
              <a:gd name="connsiteX15" fmla="*/ 5597964 w 10794418"/>
              <a:gd name="connsiteY15" fmla="*/ 907135 h 1463806"/>
              <a:gd name="connsiteX16" fmla="*/ 4683564 w 10794418"/>
              <a:gd name="connsiteY16" fmla="*/ 946047 h 1463806"/>
              <a:gd name="connsiteX17" fmla="*/ 4002627 w 10794418"/>
              <a:gd name="connsiteY17" fmla="*/ 946046 h 1463806"/>
              <a:gd name="connsiteX18" fmla="*/ 3594066 w 10794418"/>
              <a:gd name="connsiteY18" fmla="*/ 926590 h 1463806"/>
              <a:gd name="connsiteX19" fmla="*/ 3185504 w 10794418"/>
              <a:gd name="connsiteY19" fmla="*/ 926590 h 1463806"/>
              <a:gd name="connsiteX20" fmla="*/ 2582389 w 10794418"/>
              <a:gd name="connsiteY20" fmla="*/ 907136 h 1463806"/>
              <a:gd name="connsiteX21" fmla="*/ 1823632 w 10794418"/>
              <a:gd name="connsiteY21" fmla="*/ 887681 h 1463806"/>
              <a:gd name="connsiteX22" fmla="*/ 162462 w 10794418"/>
              <a:gd name="connsiteY22" fmla="*/ 770949 h 1463806"/>
              <a:gd name="connsiteX23" fmla="*/ 61575 w 10794418"/>
              <a:gd name="connsiteY23" fmla="*/ 119767 h 1463806"/>
              <a:gd name="connsiteX0" fmla="*/ 61575 w 10775047"/>
              <a:gd name="connsiteY0" fmla="*/ 119767 h 1464045"/>
              <a:gd name="connsiteX1" fmla="*/ 2212738 w 10775047"/>
              <a:gd name="connsiteY1" fmla="*/ 109467 h 1464045"/>
              <a:gd name="connsiteX2" fmla="*/ 2757487 w 10775047"/>
              <a:gd name="connsiteY2" fmla="*/ 90012 h 1464045"/>
              <a:gd name="connsiteX3" fmla="*/ 3399513 w 10775047"/>
              <a:gd name="connsiteY3" fmla="*/ 90012 h 1464045"/>
              <a:gd name="connsiteX4" fmla="*/ 3808074 w 10775047"/>
              <a:gd name="connsiteY4" fmla="*/ 90012 h 1464045"/>
              <a:gd name="connsiteX5" fmla="*/ 4800295 w 10775047"/>
              <a:gd name="connsiteY5" fmla="*/ 128921 h 1464045"/>
              <a:gd name="connsiteX6" fmla="*/ 6424705 w 10775047"/>
              <a:gd name="connsiteY6" fmla="*/ 387564 h 1464045"/>
              <a:gd name="connsiteX7" fmla="*/ 8104096 w 10775047"/>
              <a:gd name="connsiteY7" fmla="*/ 542061 h 1464045"/>
              <a:gd name="connsiteX8" fmla="*/ 9331116 w 10775047"/>
              <a:gd name="connsiteY8" fmla="*/ 850902 h 1464045"/>
              <a:gd name="connsiteX9" fmla="*/ 10167999 w 10775047"/>
              <a:gd name="connsiteY9" fmla="*/ 1077068 h 1464045"/>
              <a:gd name="connsiteX10" fmla="*/ 10448940 w 10775047"/>
              <a:gd name="connsiteY10" fmla="*/ 1234450 h 1464045"/>
              <a:gd name="connsiteX11" fmla="*/ 10757988 w 10775047"/>
              <a:gd name="connsiteY11" fmla="*/ 1463638 h 1464045"/>
              <a:gd name="connsiteX12" fmla="*/ 9899523 w 10775047"/>
              <a:gd name="connsiteY12" fmla="*/ 1174780 h 1464045"/>
              <a:gd name="connsiteX13" fmla="*/ 8610536 w 10775047"/>
              <a:gd name="connsiteY13" fmla="*/ 946482 h 1464045"/>
              <a:gd name="connsiteX14" fmla="*/ 6181623 w 10775047"/>
              <a:gd name="connsiteY14" fmla="*/ 907136 h 1464045"/>
              <a:gd name="connsiteX15" fmla="*/ 5597964 w 10775047"/>
              <a:gd name="connsiteY15" fmla="*/ 907135 h 1464045"/>
              <a:gd name="connsiteX16" fmla="*/ 4683564 w 10775047"/>
              <a:gd name="connsiteY16" fmla="*/ 946047 h 1464045"/>
              <a:gd name="connsiteX17" fmla="*/ 4002627 w 10775047"/>
              <a:gd name="connsiteY17" fmla="*/ 946046 h 1464045"/>
              <a:gd name="connsiteX18" fmla="*/ 3594066 w 10775047"/>
              <a:gd name="connsiteY18" fmla="*/ 926590 h 1464045"/>
              <a:gd name="connsiteX19" fmla="*/ 3185504 w 10775047"/>
              <a:gd name="connsiteY19" fmla="*/ 926590 h 1464045"/>
              <a:gd name="connsiteX20" fmla="*/ 2582389 w 10775047"/>
              <a:gd name="connsiteY20" fmla="*/ 907136 h 1464045"/>
              <a:gd name="connsiteX21" fmla="*/ 1823632 w 10775047"/>
              <a:gd name="connsiteY21" fmla="*/ 887681 h 1464045"/>
              <a:gd name="connsiteX22" fmla="*/ 162462 w 10775047"/>
              <a:gd name="connsiteY22" fmla="*/ 770949 h 1464045"/>
              <a:gd name="connsiteX23" fmla="*/ 61575 w 10775047"/>
              <a:gd name="connsiteY23" fmla="*/ 119767 h 1464045"/>
              <a:gd name="connsiteX0" fmla="*/ 61575 w 10958289"/>
              <a:gd name="connsiteY0" fmla="*/ 119767 h 1482635"/>
              <a:gd name="connsiteX1" fmla="*/ 2212738 w 10958289"/>
              <a:gd name="connsiteY1" fmla="*/ 109467 h 1482635"/>
              <a:gd name="connsiteX2" fmla="*/ 2757487 w 10958289"/>
              <a:gd name="connsiteY2" fmla="*/ 90012 h 1482635"/>
              <a:gd name="connsiteX3" fmla="*/ 3399513 w 10958289"/>
              <a:gd name="connsiteY3" fmla="*/ 90012 h 1482635"/>
              <a:gd name="connsiteX4" fmla="*/ 3808074 w 10958289"/>
              <a:gd name="connsiteY4" fmla="*/ 90012 h 1482635"/>
              <a:gd name="connsiteX5" fmla="*/ 4800295 w 10958289"/>
              <a:gd name="connsiteY5" fmla="*/ 128921 h 1482635"/>
              <a:gd name="connsiteX6" fmla="*/ 6424705 w 10958289"/>
              <a:gd name="connsiteY6" fmla="*/ 387564 h 1482635"/>
              <a:gd name="connsiteX7" fmla="*/ 8104096 w 10958289"/>
              <a:gd name="connsiteY7" fmla="*/ 542061 h 1482635"/>
              <a:gd name="connsiteX8" fmla="*/ 9331116 w 10958289"/>
              <a:gd name="connsiteY8" fmla="*/ 850902 h 1482635"/>
              <a:gd name="connsiteX9" fmla="*/ 10167999 w 10958289"/>
              <a:gd name="connsiteY9" fmla="*/ 1077068 h 1482635"/>
              <a:gd name="connsiteX10" fmla="*/ 10917175 w 10958289"/>
              <a:gd name="connsiteY10" fmla="*/ 1413460 h 1482635"/>
              <a:gd name="connsiteX11" fmla="*/ 10757988 w 10958289"/>
              <a:gd name="connsiteY11" fmla="*/ 1463638 h 1482635"/>
              <a:gd name="connsiteX12" fmla="*/ 9899523 w 10958289"/>
              <a:gd name="connsiteY12" fmla="*/ 1174780 h 1482635"/>
              <a:gd name="connsiteX13" fmla="*/ 8610536 w 10958289"/>
              <a:gd name="connsiteY13" fmla="*/ 946482 h 1482635"/>
              <a:gd name="connsiteX14" fmla="*/ 6181623 w 10958289"/>
              <a:gd name="connsiteY14" fmla="*/ 907136 h 1482635"/>
              <a:gd name="connsiteX15" fmla="*/ 5597964 w 10958289"/>
              <a:gd name="connsiteY15" fmla="*/ 907135 h 1482635"/>
              <a:gd name="connsiteX16" fmla="*/ 4683564 w 10958289"/>
              <a:gd name="connsiteY16" fmla="*/ 946047 h 1482635"/>
              <a:gd name="connsiteX17" fmla="*/ 4002627 w 10958289"/>
              <a:gd name="connsiteY17" fmla="*/ 946046 h 1482635"/>
              <a:gd name="connsiteX18" fmla="*/ 3594066 w 10958289"/>
              <a:gd name="connsiteY18" fmla="*/ 926590 h 1482635"/>
              <a:gd name="connsiteX19" fmla="*/ 3185504 w 10958289"/>
              <a:gd name="connsiteY19" fmla="*/ 926590 h 1482635"/>
              <a:gd name="connsiteX20" fmla="*/ 2582389 w 10958289"/>
              <a:gd name="connsiteY20" fmla="*/ 907136 h 1482635"/>
              <a:gd name="connsiteX21" fmla="*/ 1823632 w 10958289"/>
              <a:gd name="connsiteY21" fmla="*/ 887681 h 1482635"/>
              <a:gd name="connsiteX22" fmla="*/ 162462 w 10958289"/>
              <a:gd name="connsiteY22" fmla="*/ 770949 h 1482635"/>
              <a:gd name="connsiteX23" fmla="*/ 61575 w 10958289"/>
              <a:gd name="connsiteY23" fmla="*/ 119767 h 1482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58289" h="1482635">
                <a:moveTo>
                  <a:pt x="61575" y="119767"/>
                </a:moveTo>
                <a:cubicBezTo>
                  <a:pt x="59852" y="-146123"/>
                  <a:pt x="1763419" y="114426"/>
                  <a:pt x="2212738" y="109467"/>
                </a:cubicBezTo>
                <a:cubicBezTo>
                  <a:pt x="2662057" y="104508"/>
                  <a:pt x="2559691" y="93254"/>
                  <a:pt x="2757487" y="90012"/>
                </a:cubicBezTo>
                <a:cubicBezTo>
                  <a:pt x="2955283" y="86770"/>
                  <a:pt x="3224415" y="90012"/>
                  <a:pt x="3399513" y="90012"/>
                </a:cubicBezTo>
                <a:cubicBezTo>
                  <a:pt x="3574611" y="90012"/>
                  <a:pt x="3574610" y="83527"/>
                  <a:pt x="3808074" y="90012"/>
                </a:cubicBezTo>
                <a:cubicBezTo>
                  <a:pt x="4041538" y="96497"/>
                  <a:pt x="4364190" y="79329"/>
                  <a:pt x="4800295" y="128921"/>
                </a:cubicBezTo>
                <a:cubicBezTo>
                  <a:pt x="5236400" y="178513"/>
                  <a:pt x="5874072" y="318707"/>
                  <a:pt x="6424705" y="387564"/>
                </a:cubicBezTo>
                <a:cubicBezTo>
                  <a:pt x="6975338" y="456421"/>
                  <a:pt x="7619694" y="464838"/>
                  <a:pt x="8104096" y="542061"/>
                </a:cubicBezTo>
                <a:cubicBezTo>
                  <a:pt x="8588498" y="619284"/>
                  <a:pt x="8987132" y="761734"/>
                  <a:pt x="9331116" y="850902"/>
                </a:cubicBezTo>
                <a:cubicBezTo>
                  <a:pt x="9675100" y="940070"/>
                  <a:pt x="9903656" y="983308"/>
                  <a:pt x="10167999" y="1077068"/>
                </a:cubicBezTo>
                <a:cubicBezTo>
                  <a:pt x="10432342" y="1170828"/>
                  <a:pt x="10818844" y="1349032"/>
                  <a:pt x="10917175" y="1413460"/>
                </a:cubicBezTo>
                <a:cubicBezTo>
                  <a:pt x="11015506" y="1477888"/>
                  <a:pt x="10927597" y="1503418"/>
                  <a:pt x="10757988" y="1463638"/>
                </a:cubicBezTo>
                <a:cubicBezTo>
                  <a:pt x="10588379" y="1423858"/>
                  <a:pt x="10257432" y="1260973"/>
                  <a:pt x="9899523" y="1174780"/>
                </a:cubicBezTo>
                <a:cubicBezTo>
                  <a:pt x="9541614" y="1088587"/>
                  <a:pt x="9230186" y="991089"/>
                  <a:pt x="8610536" y="946482"/>
                </a:cubicBezTo>
                <a:cubicBezTo>
                  <a:pt x="7990886" y="901875"/>
                  <a:pt x="6683718" y="913694"/>
                  <a:pt x="6181623" y="907136"/>
                </a:cubicBezTo>
                <a:cubicBezTo>
                  <a:pt x="5679528" y="900578"/>
                  <a:pt x="5847640" y="900650"/>
                  <a:pt x="5597964" y="907135"/>
                </a:cubicBezTo>
                <a:cubicBezTo>
                  <a:pt x="5348288" y="913620"/>
                  <a:pt x="4988364" y="933076"/>
                  <a:pt x="4683564" y="946047"/>
                </a:cubicBezTo>
                <a:cubicBezTo>
                  <a:pt x="4417675" y="952532"/>
                  <a:pt x="4184210" y="949289"/>
                  <a:pt x="4002627" y="946046"/>
                </a:cubicBezTo>
                <a:cubicBezTo>
                  <a:pt x="3821044" y="942803"/>
                  <a:pt x="3730253" y="929833"/>
                  <a:pt x="3594066" y="926590"/>
                </a:cubicBezTo>
                <a:cubicBezTo>
                  <a:pt x="3457879" y="923347"/>
                  <a:pt x="3354117" y="929832"/>
                  <a:pt x="3185504" y="926590"/>
                </a:cubicBezTo>
                <a:cubicBezTo>
                  <a:pt x="3016891" y="923348"/>
                  <a:pt x="2809368" y="913621"/>
                  <a:pt x="2582389" y="907136"/>
                </a:cubicBezTo>
                <a:cubicBezTo>
                  <a:pt x="2355410" y="900651"/>
                  <a:pt x="2115462" y="877953"/>
                  <a:pt x="1823632" y="887681"/>
                </a:cubicBezTo>
                <a:cubicBezTo>
                  <a:pt x="1531802" y="897409"/>
                  <a:pt x="456138" y="898935"/>
                  <a:pt x="162462" y="770949"/>
                </a:cubicBezTo>
                <a:cubicBezTo>
                  <a:pt x="-131214" y="642963"/>
                  <a:pt x="63298" y="385657"/>
                  <a:pt x="61575" y="119767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1" name="文本框 20"/>
          <p:cNvSpPr txBox="1"/>
          <p:nvPr/>
        </p:nvSpPr>
        <p:spPr>
          <a:xfrm>
            <a:off x="6420255" y="27422"/>
            <a:ext cx="49335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Y- position: no meaning;</a:t>
            </a:r>
            <a:endParaRPr kumimoji="1" lang="zh-CN" alt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Width: number of documents</a:t>
            </a:r>
          </a:p>
          <a:p>
            <a:r>
              <a:rPr kumimoji="1" lang="en-US" altLang="zh-CN" b="1" u="sng" dirty="0" smtClean="0"/>
              <a:t>Stream graph </a:t>
            </a:r>
            <a:r>
              <a:rPr kumimoji="1" lang="en-US" altLang="zh-CN" b="1" u="sng" dirty="0" smtClean="0">
                <a:sym typeface="Wingdings"/>
              </a:rPr>
              <a:t> merging/splitting</a:t>
            </a:r>
            <a:endParaRPr kumimoji="1" lang="en-US" altLang="zh-CN" b="1" u="sng" dirty="0" smtClean="0"/>
          </a:p>
        </p:txBody>
      </p:sp>
      <p:sp>
        <p:nvSpPr>
          <p:cNvPr id="20" name="文本框 19"/>
          <p:cNvSpPr txBox="1"/>
          <p:nvPr/>
        </p:nvSpPr>
        <p:spPr>
          <a:xfrm>
            <a:off x="2785235" y="4641574"/>
            <a:ext cx="1083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>
                <a:solidFill>
                  <a:schemeClr val="bg1">
                    <a:lumMod val="50000"/>
                  </a:schemeClr>
                </a:solidFill>
              </a:rPr>
              <a:t>merge</a:t>
            </a:r>
            <a:endParaRPr kumimoji="1" lang="zh-CN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33729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16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1996226" y="4631943"/>
            <a:ext cx="7535382" cy="13401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47431 w 10903558"/>
              <a:gd name="connsiteY0" fmla="*/ 134479 h 879546"/>
              <a:gd name="connsiteX1" fmla="*/ 2208380 w 10903558"/>
              <a:gd name="connsiteY1" fmla="*/ 257336 h 879546"/>
              <a:gd name="connsiteX2" fmla="*/ 2740963 w 10903558"/>
              <a:gd name="connsiteY2" fmla="*/ 17748 h 879546"/>
              <a:gd name="connsiteX3" fmla="*/ 3382989 w 10903558"/>
              <a:gd name="connsiteY3" fmla="*/ 17748 h 879546"/>
              <a:gd name="connsiteX4" fmla="*/ 3791550 w 10903558"/>
              <a:gd name="connsiteY4" fmla="*/ 17748 h 879546"/>
              <a:gd name="connsiteX5" fmla="*/ 4783771 w 10903558"/>
              <a:gd name="connsiteY5" fmla="*/ 56657 h 879546"/>
              <a:gd name="connsiteX6" fmla="*/ 8558103 w 10903558"/>
              <a:gd name="connsiteY6" fmla="*/ 76115 h 879546"/>
              <a:gd name="connsiteX7" fmla="*/ 10698189 w 10903558"/>
              <a:gd name="connsiteY7" fmla="*/ 56658 h 879546"/>
              <a:gd name="connsiteX8" fmla="*/ 10834376 w 10903558"/>
              <a:gd name="connsiteY8" fmla="*/ 115025 h 879546"/>
              <a:gd name="connsiteX9" fmla="*/ 10853831 w 10903558"/>
              <a:gd name="connsiteY9" fmla="*/ 795961 h 879546"/>
              <a:gd name="connsiteX10" fmla="*/ 10853831 w 10903558"/>
              <a:gd name="connsiteY10" fmla="*/ 873782 h 879546"/>
              <a:gd name="connsiteX11" fmla="*/ 10192350 w 10903558"/>
              <a:gd name="connsiteY11" fmla="*/ 873782 h 879546"/>
              <a:gd name="connsiteX12" fmla="*/ 7799346 w 10903558"/>
              <a:gd name="connsiteY12" fmla="*/ 873782 h 879546"/>
              <a:gd name="connsiteX13" fmla="*/ 6884946 w 10903558"/>
              <a:gd name="connsiteY13" fmla="*/ 854327 h 879546"/>
              <a:gd name="connsiteX14" fmla="*/ 6165099 w 10903558"/>
              <a:gd name="connsiteY14" fmla="*/ 834872 h 879546"/>
              <a:gd name="connsiteX15" fmla="*/ 5581440 w 10903558"/>
              <a:gd name="connsiteY15" fmla="*/ 834871 h 879546"/>
              <a:gd name="connsiteX16" fmla="*/ 4667040 w 10903558"/>
              <a:gd name="connsiteY16" fmla="*/ 873783 h 879546"/>
              <a:gd name="connsiteX17" fmla="*/ 3986103 w 10903558"/>
              <a:gd name="connsiteY17" fmla="*/ 873782 h 879546"/>
              <a:gd name="connsiteX18" fmla="*/ 3577542 w 10903558"/>
              <a:gd name="connsiteY18" fmla="*/ 854326 h 879546"/>
              <a:gd name="connsiteX19" fmla="*/ 3168980 w 10903558"/>
              <a:gd name="connsiteY19" fmla="*/ 854326 h 879546"/>
              <a:gd name="connsiteX20" fmla="*/ 2565865 w 10903558"/>
              <a:gd name="connsiteY20" fmla="*/ 834872 h 879546"/>
              <a:gd name="connsiteX21" fmla="*/ 1807108 w 10903558"/>
              <a:gd name="connsiteY21" fmla="*/ 815417 h 879546"/>
              <a:gd name="connsiteX22" fmla="*/ 145938 w 10903558"/>
              <a:gd name="connsiteY22" fmla="*/ 698685 h 879546"/>
              <a:gd name="connsiteX23" fmla="*/ 147431 w 10903558"/>
              <a:gd name="connsiteY23" fmla="*/ 134479 h 879546"/>
              <a:gd name="connsiteX0" fmla="*/ 147432 w 10903559"/>
              <a:gd name="connsiteY0" fmla="*/ 121811 h 866878"/>
              <a:gd name="connsiteX1" fmla="*/ 2208381 w 10903559"/>
              <a:gd name="connsiteY1" fmla="*/ 244668 h 866878"/>
              <a:gd name="connsiteX2" fmla="*/ 2813958 w 10903559"/>
              <a:gd name="connsiteY2" fmla="*/ 47413 h 866878"/>
              <a:gd name="connsiteX3" fmla="*/ 3382990 w 10903559"/>
              <a:gd name="connsiteY3" fmla="*/ 5080 h 866878"/>
              <a:gd name="connsiteX4" fmla="*/ 3791551 w 10903559"/>
              <a:gd name="connsiteY4" fmla="*/ 5080 h 866878"/>
              <a:gd name="connsiteX5" fmla="*/ 4783772 w 10903559"/>
              <a:gd name="connsiteY5" fmla="*/ 43989 h 866878"/>
              <a:gd name="connsiteX6" fmla="*/ 8558104 w 10903559"/>
              <a:gd name="connsiteY6" fmla="*/ 63447 h 866878"/>
              <a:gd name="connsiteX7" fmla="*/ 10698190 w 10903559"/>
              <a:gd name="connsiteY7" fmla="*/ 43990 h 866878"/>
              <a:gd name="connsiteX8" fmla="*/ 10834377 w 10903559"/>
              <a:gd name="connsiteY8" fmla="*/ 102357 h 866878"/>
              <a:gd name="connsiteX9" fmla="*/ 10853832 w 10903559"/>
              <a:gd name="connsiteY9" fmla="*/ 783293 h 866878"/>
              <a:gd name="connsiteX10" fmla="*/ 10853832 w 10903559"/>
              <a:gd name="connsiteY10" fmla="*/ 861114 h 866878"/>
              <a:gd name="connsiteX11" fmla="*/ 10192351 w 10903559"/>
              <a:gd name="connsiteY11" fmla="*/ 861114 h 866878"/>
              <a:gd name="connsiteX12" fmla="*/ 7799347 w 10903559"/>
              <a:gd name="connsiteY12" fmla="*/ 861114 h 866878"/>
              <a:gd name="connsiteX13" fmla="*/ 6884947 w 10903559"/>
              <a:gd name="connsiteY13" fmla="*/ 841659 h 866878"/>
              <a:gd name="connsiteX14" fmla="*/ 6165100 w 10903559"/>
              <a:gd name="connsiteY14" fmla="*/ 822204 h 866878"/>
              <a:gd name="connsiteX15" fmla="*/ 5581441 w 10903559"/>
              <a:gd name="connsiteY15" fmla="*/ 822203 h 866878"/>
              <a:gd name="connsiteX16" fmla="*/ 4667041 w 10903559"/>
              <a:gd name="connsiteY16" fmla="*/ 861115 h 866878"/>
              <a:gd name="connsiteX17" fmla="*/ 3986104 w 10903559"/>
              <a:gd name="connsiteY17" fmla="*/ 861114 h 866878"/>
              <a:gd name="connsiteX18" fmla="*/ 3577543 w 10903559"/>
              <a:gd name="connsiteY18" fmla="*/ 841658 h 866878"/>
              <a:gd name="connsiteX19" fmla="*/ 3168981 w 10903559"/>
              <a:gd name="connsiteY19" fmla="*/ 841658 h 866878"/>
              <a:gd name="connsiteX20" fmla="*/ 2565866 w 10903559"/>
              <a:gd name="connsiteY20" fmla="*/ 822204 h 866878"/>
              <a:gd name="connsiteX21" fmla="*/ 1807109 w 10903559"/>
              <a:gd name="connsiteY21" fmla="*/ 802749 h 866878"/>
              <a:gd name="connsiteX22" fmla="*/ 145939 w 10903559"/>
              <a:gd name="connsiteY22" fmla="*/ 686017 h 866878"/>
              <a:gd name="connsiteX23" fmla="*/ 147432 w 10903559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53151 w 10990844"/>
              <a:gd name="connsiteY20" fmla="*/ 822204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799325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3356"/>
              <a:gd name="connsiteY0" fmla="*/ 383828 h 1128895"/>
              <a:gd name="connsiteX1" fmla="*/ 2295666 w 10993356"/>
              <a:gd name="connsiteY1" fmla="*/ 506685 h 1128895"/>
              <a:gd name="connsiteX2" fmla="*/ 2901243 w 10993356"/>
              <a:gd name="connsiteY2" fmla="*/ 309430 h 1128895"/>
              <a:gd name="connsiteX3" fmla="*/ 3470275 w 10993356"/>
              <a:gd name="connsiteY3" fmla="*/ 267097 h 1128895"/>
              <a:gd name="connsiteX4" fmla="*/ 3878836 w 10993356"/>
              <a:gd name="connsiteY4" fmla="*/ 267097 h 1128895"/>
              <a:gd name="connsiteX5" fmla="*/ 4871057 w 10993356"/>
              <a:gd name="connsiteY5" fmla="*/ 306006 h 1128895"/>
              <a:gd name="connsiteX6" fmla="*/ 8600852 w 10993356"/>
              <a:gd name="connsiteY6" fmla="*/ 0 h 1128895"/>
              <a:gd name="connsiteX7" fmla="*/ 10785475 w 10993356"/>
              <a:gd name="connsiteY7" fmla="*/ 306007 h 1128895"/>
              <a:gd name="connsiteX8" fmla="*/ 10921662 w 10993356"/>
              <a:gd name="connsiteY8" fmla="*/ 364374 h 1128895"/>
              <a:gd name="connsiteX9" fmla="*/ 10941117 w 10993356"/>
              <a:gd name="connsiteY9" fmla="*/ 1045310 h 1128895"/>
              <a:gd name="connsiteX10" fmla="*/ 10941117 w 10993356"/>
              <a:gd name="connsiteY10" fmla="*/ 1123131 h 1128895"/>
              <a:gd name="connsiteX11" fmla="*/ 10279636 w 10993356"/>
              <a:gd name="connsiteY11" fmla="*/ 1123131 h 1128895"/>
              <a:gd name="connsiteX12" fmla="*/ 7886632 w 10993356"/>
              <a:gd name="connsiteY12" fmla="*/ 1123131 h 1128895"/>
              <a:gd name="connsiteX13" fmla="*/ 6972232 w 10993356"/>
              <a:gd name="connsiteY13" fmla="*/ 1103676 h 1128895"/>
              <a:gd name="connsiteX14" fmla="*/ 6252385 w 10993356"/>
              <a:gd name="connsiteY14" fmla="*/ 1084221 h 1128895"/>
              <a:gd name="connsiteX15" fmla="*/ 5668726 w 10993356"/>
              <a:gd name="connsiteY15" fmla="*/ 1084220 h 1128895"/>
              <a:gd name="connsiteX16" fmla="*/ 4754326 w 10993356"/>
              <a:gd name="connsiteY16" fmla="*/ 1123132 h 1128895"/>
              <a:gd name="connsiteX17" fmla="*/ 4073389 w 10993356"/>
              <a:gd name="connsiteY17" fmla="*/ 1123131 h 1128895"/>
              <a:gd name="connsiteX18" fmla="*/ 3664828 w 10993356"/>
              <a:gd name="connsiteY18" fmla="*/ 1103675 h 1128895"/>
              <a:gd name="connsiteX19" fmla="*/ 3256266 w 10993356"/>
              <a:gd name="connsiteY19" fmla="*/ 1061342 h 1128895"/>
              <a:gd name="connsiteX20" fmla="*/ 2616655 w 10993356"/>
              <a:gd name="connsiteY20" fmla="*/ 897954 h 1128895"/>
              <a:gd name="connsiteX21" fmla="*/ 1906558 w 10993356"/>
              <a:gd name="connsiteY21" fmla="*/ 836166 h 1128895"/>
              <a:gd name="connsiteX22" fmla="*/ 233224 w 10993356"/>
              <a:gd name="connsiteY22" fmla="*/ 948034 h 1128895"/>
              <a:gd name="connsiteX23" fmla="*/ 234717 w 10993356"/>
              <a:gd name="connsiteY23" fmla="*/ 383828 h 1128895"/>
              <a:gd name="connsiteX0" fmla="*/ 234717 w 10993355"/>
              <a:gd name="connsiteY0" fmla="*/ 383828 h 1340107"/>
              <a:gd name="connsiteX1" fmla="*/ 2295666 w 10993355"/>
              <a:gd name="connsiteY1" fmla="*/ 506685 h 1340107"/>
              <a:gd name="connsiteX2" fmla="*/ 2901243 w 10993355"/>
              <a:gd name="connsiteY2" fmla="*/ 309430 h 1340107"/>
              <a:gd name="connsiteX3" fmla="*/ 3470275 w 10993355"/>
              <a:gd name="connsiteY3" fmla="*/ 267097 h 1340107"/>
              <a:gd name="connsiteX4" fmla="*/ 3878836 w 10993355"/>
              <a:gd name="connsiteY4" fmla="*/ 267097 h 1340107"/>
              <a:gd name="connsiteX5" fmla="*/ 4871057 w 10993355"/>
              <a:gd name="connsiteY5" fmla="*/ 306006 h 1340107"/>
              <a:gd name="connsiteX6" fmla="*/ 8600852 w 10993355"/>
              <a:gd name="connsiteY6" fmla="*/ 0 h 1340107"/>
              <a:gd name="connsiteX7" fmla="*/ 10785475 w 10993355"/>
              <a:gd name="connsiteY7" fmla="*/ 306007 h 1340107"/>
              <a:gd name="connsiteX8" fmla="*/ 10921662 w 10993355"/>
              <a:gd name="connsiteY8" fmla="*/ 364374 h 1340107"/>
              <a:gd name="connsiteX9" fmla="*/ 10941117 w 10993355"/>
              <a:gd name="connsiteY9" fmla="*/ 1045310 h 1340107"/>
              <a:gd name="connsiteX10" fmla="*/ 10941117 w 10993355"/>
              <a:gd name="connsiteY10" fmla="*/ 1123131 h 1340107"/>
              <a:gd name="connsiteX11" fmla="*/ 10279636 w 10993355"/>
              <a:gd name="connsiteY11" fmla="*/ 1123131 h 1340107"/>
              <a:gd name="connsiteX12" fmla="*/ 8666054 w 10993355"/>
              <a:gd name="connsiteY12" fmla="*/ 1340107 h 1340107"/>
              <a:gd name="connsiteX13" fmla="*/ 6972232 w 10993355"/>
              <a:gd name="connsiteY13" fmla="*/ 1103676 h 1340107"/>
              <a:gd name="connsiteX14" fmla="*/ 6252385 w 10993355"/>
              <a:gd name="connsiteY14" fmla="*/ 1084221 h 1340107"/>
              <a:gd name="connsiteX15" fmla="*/ 5668726 w 10993355"/>
              <a:gd name="connsiteY15" fmla="*/ 1084220 h 1340107"/>
              <a:gd name="connsiteX16" fmla="*/ 4754326 w 10993355"/>
              <a:gd name="connsiteY16" fmla="*/ 1123132 h 1340107"/>
              <a:gd name="connsiteX17" fmla="*/ 4073389 w 10993355"/>
              <a:gd name="connsiteY17" fmla="*/ 1123131 h 1340107"/>
              <a:gd name="connsiteX18" fmla="*/ 3664828 w 10993355"/>
              <a:gd name="connsiteY18" fmla="*/ 1103675 h 1340107"/>
              <a:gd name="connsiteX19" fmla="*/ 3256266 w 10993355"/>
              <a:gd name="connsiteY19" fmla="*/ 1061342 h 1340107"/>
              <a:gd name="connsiteX20" fmla="*/ 2616655 w 10993355"/>
              <a:gd name="connsiteY20" fmla="*/ 897954 h 1340107"/>
              <a:gd name="connsiteX21" fmla="*/ 1906558 w 10993355"/>
              <a:gd name="connsiteY21" fmla="*/ 836166 h 1340107"/>
              <a:gd name="connsiteX22" fmla="*/ 233224 w 10993355"/>
              <a:gd name="connsiteY22" fmla="*/ 948034 h 1340107"/>
              <a:gd name="connsiteX23" fmla="*/ 234717 w 10993355"/>
              <a:gd name="connsiteY23" fmla="*/ 383828 h 1340107"/>
              <a:gd name="connsiteX0" fmla="*/ 234717 w 10993355"/>
              <a:gd name="connsiteY0" fmla="*/ 383828 h 1340634"/>
              <a:gd name="connsiteX1" fmla="*/ 2295666 w 10993355"/>
              <a:gd name="connsiteY1" fmla="*/ 506685 h 1340634"/>
              <a:gd name="connsiteX2" fmla="*/ 2901243 w 10993355"/>
              <a:gd name="connsiteY2" fmla="*/ 309430 h 1340634"/>
              <a:gd name="connsiteX3" fmla="*/ 3470275 w 10993355"/>
              <a:gd name="connsiteY3" fmla="*/ 267097 h 1340634"/>
              <a:gd name="connsiteX4" fmla="*/ 3878836 w 10993355"/>
              <a:gd name="connsiteY4" fmla="*/ 267097 h 1340634"/>
              <a:gd name="connsiteX5" fmla="*/ 4871057 w 10993355"/>
              <a:gd name="connsiteY5" fmla="*/ 306006 h 1340634"/>
              <a:gd name="connsiteX6" fmla="*/ 8600852 w 10993355"/>
              <a:gd name="connsiteY6" fmla="*/ 0 h 1340634"/>
              <a:gd name="connsiteX7" fmla="*/ 10785475 w 10993355"/>
              <a:gd name="connsiteY7" fmla="*/ 306007 h 1340634"/>
              <a:gd name="connsiteX8" fmla="*/ 10921662 w 10993355"/>
              <a:gd name="connsiteY8" fmla="*/ 364374 h 1340634"/>
              <a:gd name="connsiteX9" fmla="*/ 10941117 w 10993355"/>
              <a:gd name="connsiteY9" fmla="*/ 1045310 h 1340634"/>
              <a:gd name="connsiteX10" fmla="*/ 10941117 w 10993355"/>
              <a:gd name="connsiteY10" fmla="*/ 1123131 h 1340634"/>
              <a:gd name="connsiteX11" fmla="*/ 10279636 w 10993355"/>
              <a:gd name="connsiteY11" fmla="*/ 1123131 h 1340634"/>
              <a:gd name="connsiteX12" fmla="*/ 8666054 w 10993355"/>
              <a:gd name="connsiteY12" fmla="*/ 1340107 h 1340634"/>
              <a:gd name="connsiteX13" fmla="*/ 7328539 w 10993355"/>
              <a:gd name="connsiteY13" fmla="*/ 1181168 h 1340634"/>
              <a:gd name="connsiteX14" fmla="*/ 6252385 w 10993355"/>
              <a:gd name="connsiteY14" fmla="*/ 1084221 h 1340634"/>
              <a:gd name="connsiteX15" fmla="*/ 5668726 w 10993355"/>
              <a:gd name="connsiteY15" fmla="*/ 1084220 h 1340634"/>
              <a:gd name="connsiteX16" fmla="*/ 4754326 w 10993355"/>
              <a:gd name="connsiteY16" fmla="*/ 1123132 h 1340634"/>
              <a:gd name="connsiteX17" fmla="*/ 4073389 w 10993355"/>
              <a:gd name="connsiteY17" fmla="*/ 1123131 h 1340634"/>
              <a:gd name="connsiteX18" fmla="*/ 3664828 w 10993355"/>
              <a:gd name="connsiteY18" fmla="*/ 1103675 h 1340634"/>
              <a:gd name="connsiteX19" fmla="*/ 3256266 w 10993355"/>
              <a:gd name="connsiteY19" fmla="*/ 1061342 h 1340634"/>
              <a:gd name="connsiteX20" fmla="*/ 2616655 w 10993355"/>
              <a:gd name="connsiteY20" fmla="*/ 897954 h 1340634"/>
              <a:gd name="connsiteX21" fmla="*/ 1906558 w 10993355"/>
              <a:gd name="connsiteY21" fmla="*/ 836166 h 1340634"/>
              <a:gd name="connsiteX22" fmla="*/ 233224 w 10993355"/>
              <a:gd name="connsiteY22" fmla="*/ 948034 h 1340634"/>
              <a:gd name="connsiteX23" fmla="*/ 234717 w 10993355"/>
              <a:gd name="connsiteY23" fmla="*/ 383828 h 1340634"/>
              <a:gd name="connsiteX0" fmla="*/ 234717 w 10993355"/>
              <a:gd name="connsiteY0" fmla="*/ 383828 h 1340109"/>
              <a:gd name="connsiteX1" fmla="*/ 2295666 w 10993355"/>
              <a:gd name="connsiteY1" fmla="*/ 506685 h 1340109"/>
              <a:gd name="connsiteX2" fmla="*/ 2901243 w 10993355"/>
              <a:gd name="connsiteY2" fmla="*/ 309430 h 1340109"/>
              <a:gd name="connsiteX3" fmla="*/ 3470275 w 10993355"/>
              <a:gd name="connsiteY3" fmla="*/ 267097 h 1340109"/>
              <a:gd name="connsiteX4" fmla="*/ 3878836 w 10993355"/>
              <a:gd name="connsiteY4" fmla="*/ 267097 h 1340109"/>
              <a:gd name="connsiteX5" fmla="*/ 4871057 w 10993355"/>
              <a:gd name="connsiteY5" fmla="*/ 306006 h 1340109"/>
              <a:gd name="connsiteX6" fmla="*/ 8600852 w 10993355"/>
              <a:gd name="connsiteY6" fmla="*/ 0 h 1340109"/>
              <a:gd name="connsiteX7" fmla="*/ 10785475 w 10993355"/>
              <a:gd name="connsiteY7" fmla="*/ 306007 h 1340109"/>
              <a:gd name="connsiteX8" fmla="*/ 10921662 w 10993355"/>
              <a:gd name="connsiteY8" fmla="*/ 364374 h 1340109"/>
              <a:gd name="connsiteX9" fmla="*/ 10941117 w 10993355"/>
              <a:gd name="connsiteY9" fmla="*/ 1045310 h 1340109"/>
              <a:gd name="connsiteX10" fmla="*/ 10941117 w 10993355"/>
              <a:gd name="connsiteY10" fmla="*/ 1123131 h 1340109"/>
              <a:gd name="connsiteX11" fmla="*/ 10301906 w 10993355"/>
              <a:gd name="connsiteY11" fmla="*/ 1185124 h 1340109"/>
              <a:gd name="connsiteX12" fmla="*/ 8666054 w 10993355"/>
              <a:gd name="connsiteY12" fmla="*/ 1340107 h 1340109"/>
              <a:gd name="connsiteX13" fmla="*/ 7328539 w 10993355"/>
              <a:gd name="connsiteY13" fmla="*/ 1181168 h 1340109"/>
              <a:gd name="connsiteX14" fmla="*/ 6252385 w 10993355"/>
              <a:gd name="connsiteY14" fmla="*/ 1084221 h 1340109"/>
              <a:gd name="connsiteX15" fmla="*/ 5668726 w 10993355"/>
              <a:gd name="connsiteY15" fmla="*/ 1084220 h 1340109"/>
              <a:gd name="connsiteX16" fmla="*/ 4754326 w 10993355"/>
              <a:gd name="connsiteY16" fmla="*/ 1123132 h 1340109"/>
              <a:gd name="connsiteX17" fmla="*/ 4073389 w 10993355"/>
              <a:gd name="connsiteY17" fmla="*/ 1123131 h 1340109"/>
              <a:gd name="connsiteX18" fmla="*/ 3664828 w 10993355"/>
              <a:gd name="connsiteY18" fmla="*/ 1103675 h 1340109"/>
              <a:gd name="connsiteX19" fmla="*/ 3256266 w 10993355"/>
              <a:gd name="connsiteY19" fmla="*/ 1061342 h 1340109"/>
              <a:gd name="connsiteX20" fmla="*/ 2616655 w 10993355"/>
              <a:gd name="connsiteY20" fmla="*/ 897954 h 1340109"/>
              <a:gd name="connsiteX21" fmla="*/ 1906558 w 10993355"/>
              <a:gd name="connsiteY21" fmla="*/ 836166 h 1340109"/>
              <a:gd name="connsiteX22" fmla="*/ 233224 w 10993355"/>
              <a:gd name="connsiteY22" fmla="*/ 948034 h 1340109"/>
              <a:gd name="connsiteX23" fmla="*/ 234717 w 10993355"/>
              <a:gd name="connsiteY23" fmla="*/ 383828 h 1340109"/>
              <a:gd name="connsiteX0" fmla="*/ 68798 w 10827436"/>
              <a:gd name="connsiteY0" fmla="*/ 383828 h 1340109"/>
              <a:gd name="connsiteX1" fmla="*/ 2129747 w 10827436"/>
              <a:gd name="connsiteY1" fmla="*/ 506685 h 1340109"/>
              <a:gd name="connsiteX2" fmla="*/ 2735324 w 10827436"/>
              <a:gd name="connsiteY2" fmla="*/ 309430 h 1340109"/>
              <a:gd name="connsiteX3" fmla="*/ 3304356 w 10827436"/>
              <a:gd name="connsiteY3" fmla="*/ 267097 h 1340109"/>
              <a:gd name="connsiteX4" fmla="*/ 3712917 w 10827436"/>
              <a:gd name="connsiteY4" fmla="*/ 267097 h 1340109"/>
              <a:gd name="connsiteX5" fmla="*/ 4705138 w 10827436"/>
              <a:gd name="connsiteY5" fmla="*/ 306006 h 1340109"/>
              <a:gd name="connsiteX6" fmla="*/ 8434933 w 10827436"/>
              <a:gd name="connsiteY6" fmla="*/ 0 h 1340109"/>
              <a:gd name="connsiteX7" fmla="*/ 10619556 w 10827436"/>
              <a:gd name="connsiteY7" fmla="*/ 306007 h 1340109"/>
              <a:gd name="connsiteX8" fmla="*/ 10755743 w 10827436"/>
              <a:gd name="connsiteY8" fmla="*/ 364374 h 1340109"/>
              <a:gd name="connsiteX9" fmla="*/ 10775198 w 10827436"/>
              <a:gd name="connsiteY9" fmla="*/ 1045310 h 1340109"/>
              <a:gd name="connsiteX10" fmla="*/ 10775198 w 10827436"/>
              <a:gd name="connsiteY10" fmla="*/ 1123131 h 1340109"/>
              <a:gd name="connsiteX11" fmla="*/ 10135987 w 10827436"/>
              <a:gd name="connsiteY11" fmla="*/ 1185124 h 1340109"/>
              <a:gd name="connsiteX12" fmla="*/ 8500135 w 10827436"/>
              <a:gd name="connsiteY12" fmla="*/ 1340107 h 1340109"/>
              <a:gd name="connsiteX13" fmla="*/ 7162620 w 10827436"/>
              <a:gd name="connsiteY13" fmla="*/ 1181168 h 1340109"/>
              <a:gd name="connsiteX14" fmla="*/ 6086466 w 10827436"/>
              <a:gd name="connsiteY14" fmla="*/ 1084221 h 1340109"/>
              <a:gd name="connsiteX15" fmla="*/ 5502807 w 10827436"/>
              <a:gd name="connsiteY15" fmla="*/ 1084220 h 1340109"/>
              <a:gd name="connsiteX16" fmla="*/ 4588407 w 10827436"/>
              <a:gd name="connsiteY16" fmla="*/ 1123132 h 1340109"/>
              <a:gd name="connsiteX17" fmla="*/ 3907470 w 10827436"/>
              <a:gd name="connsiteY17" fmla="*/ 1123131 h 1340109"/>
              <a:gd name="connsiteX18" fmla="*/ 3498909 w 10827436"/>
              <a:gd name="connsiteY18" fmla="*/ 1103675 h 1340109"/>
              <a:gd name="connsiteX19" fmla="*/ 3090347 w 10827436"/>
              <a:gd name="connsiteY19" fmla="*/ 1061342 h 1340109"/>
              <a:gd name="connsiteX20" fmla="*/ 2450736 w 10827436"/>
              <a:gd name="connsiteY20" fmla="*/ 897954 h 1340109"/>
              <a:gd name="connsiteX21" fmla="*/ 1740639 w 10827436"/>
              <a:gd name="connsiteY21" fmla="*/ 836166 h 1340109"/>
              <a:gd name="connsiteX22" fmla="*/ 604803 w 10827436"/>
              <a:gd name="connsiteY22" fmla="*/ 594743 h 1340109"/>
              <a:gd name="connsiteX23" fmla="*/ 68798 w 10827436"/>
              <a:gd name="connsiteY23" fmla="*/ 383828 h 134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27436" h="1340109">
                <a:moveTo>
                  <a:pt x="68798" y="383828"/>
                </a:moveTo>
                <a:cubicBezTo>
                  <a:pt x="322955" y="369152"/>
                  <a:pt x="1685326" y="519085"/>
                  <a:pt x="2129747" y="506685"/>
                </a:cubicBezTo>
                <a:cubicBezTo>
                  <a:pt x="2574168" y="494285"/>
                  <a:pt x="2539556" y="349361"/>
                  <a:pt x="2735324" y="309430"/>
                </a:cubicBezTo>
                <a:cubicBezTo>
                  <a:pt x="2931092" y="269499"/>
                  <a:pt x="3141424" y="274152"/>
                  <a:pt x="3304356" y="267097"/>
                </a:cubicBezTo>
                <a:cubicBezTo>
                  <a:pt x="3467288" y="260042"/>
                  <a:pt x="3479453" y="260612"/>
                  <a:pt x="3712917" y="267097"/>
                </a:cubicBezTo>
                <a:cubicBezTo>
                  <a:pt x="3946381" y="273582"/>
                  <a:pt x="3918135" y="350522"/>
                  <a:pt x="4705138" y="306006"/>
                </a:cubicBezTo>
                <a:cubicBezTo>
                  <a:pt x="5492141" y="261490"/>
                  <a:pt x="7191668" y="102002"/>
                  <a:pt x="8434933" y="0"/>
                </a:cubicBezTo>
                <a:lnTo>
                  <a:pt x="10619556" y="306007"/>
                </a:lnTo>
                <a:cubicBezTo>
                  <a:pt x="11006358" y="366736"/>
                  <a:pt x="10729803" y="241157"/>
                  <a:pt x="10755743" y="364374"/>
                </a:cubicBezTo>
                <a:cubicBezTo>
                  <a:pt x="10781683" y="487591"/>
                  <a:pt x="10771956" y="918851"/>
                  <a:pt x="10775198" y="1045310"/>
                </a:cubicBezTo>
                <a:cubicBezTo>
                  <a:pt x="10778440" y="1171769"/>
                  <a:pt x="10881733" y="1099829"/>
                  <a:pt x="10775198" y="1123131"/>
                </a:cubicBezTo>
                <a:cubicBezTo>
                  <a:pt x="10668663" y="1146433"/>
                  <a:pt x="10515164" y="1148961"/>
                  <a:pt x="10135987" y="1185124"/>
                </a:cubicBezTo>
                <a:cubicBezTo>
                  <a:pt x="9756810" y="1221287"/>
                  <a:pt x="8995696" y="1340766"/>
                  <a:pt x="8500135" y="1340107"/>
                </a:cubicBezTo>
                <a:cubicBezTo>
                  <a:pt x="8004574" y="1339448"/>
                  <a:pt x="7564898" y="1223816"/>
                  <a:pt x="7162620" y="1181168"/>
                </a:cubicBezTo>
                <a:cubicBezTo>
                  <a:pt x="6760342" y="1138520"/>
                  <a:pt x="6363101" y="1100379"/>
                  <a:pt x="6086466" y="1084221"/>
                </a:cubicBezTo>
                <a:cubicBezTo>
                  <a:pt x="5809831" y="1068063"/>
                  <a:pt x="5752483" y="1077735"/>
                  <a:pt x="5502807" y="1084220"/>
                </a:cubicBezTo>
                <a:cubicBezTo>
                  <a:pt x="5253131" y="1090705"/>
                  <a:pt x="4893207" y="1110161"/>
                  <a:pt x="4588407" y="1123132"/>
                </a:cubicBezTo>
                <a:cubicBezTo>
                  <a:pt x="4322518" y="1129617"/>
                  <a:pt x="4089053" y="1126374"/>
                  <a:pt x="3907470" y="1123131"/>
                </a:cubicBezTo>
                <a:cubicBezTo>
                  <a:pt x="3725887" y="1119888"/>
                  <a:pt x="3635096" y="1113973"/>
                  <a:pt x="3498909" y="1103675"/>
                </a:cubicBezTo>
                <a:cubicBezTo>
                  <a:pt x="3362722" y="1093377"/>
                  <a:pt x="3265042" y="1095629"/>
                  <a:pt x="3090347" y="1061342"/>
                </a:cubicBezTo>
                <a:cubicBezTo>
                  <a:pt x="2915652" y="1027055"/>
                  <a:pt x="2675687" y="935483"/>
                  <a:pt x="2450736" y="897954"/>
                </a:cubicBezTo>
                <a:cubicBezTo>
                  <a:pt x="2225785" y="860425"/>
                  <a:pt x="2032469" y="826438"/>
                  <a:pt x="1740639" y="836166"/>
                </a:cubicBezTo>
                <a:cubicBezTo>
                  <a:pt x="1448809" y="845894"/>
                  <a:pt x="883443" y="670133"/>
                  <a:pt x="604803" y="594743"/>
                </a:cubicBezTo>
                <a:cubicBezTo>
                  <a:pt x="326163" y="519353"/>
                  <a:pt x="-185359" y="398504"/>
                  <a:pt x="68798" y="383828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919424" y="2938979"/>
            <a:ext cx="10391518" cy="1313918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14155 w 10870282"/>
              <a:gd name="connsiteY0" fmla="*/ 143800 h 1444802"/>
              <a:gd name="connsiteX1" fmla="*/ 2162938 w 10870282"/>
              <a:gd name="connsiteY1" fmla="*/ 46524 h 1444802"/>
              <a:gd name="connsiteX2" fmla="*/ 2707687 w 10870282"/>
              <a:gd name="connsiteY2" fmla="*/ 27069 h 1444802"/>
              <a:gd name="connsiteX3" fmla="*/ 3349713 w 10870282"/>
              <a:gd name="connsiteY3" fmla="*/ 27069 h 1444802"/>
              <a:gd name="connsiteX4" fmla="*/ 3758274 w 10870282"/>
              <a:gd name="connsiteY4" fmla="*/ 27069 h 1444802"/>
              <a:gd name="connsiteX5" fmla="*/ 4750495 w 10870282"/>
              <a:gd name="connsiteY5" fmla="*/ 65978 h 1444802"/>
              <a:gd name="connsiteX6" fmla="*/ 8524827 w 10870282"/>
              <a:gd name="connsiteY6" fmla="*/ 85436 h 1444802"/>
              <a:gd name="connsiteX7" fmla="*/ 10664913 w 10870282"/>
              <a:gd name="connsiteY7" fmla="*/ 65979 h 1444802"/>
              <a:gd name="connsiteX8" fmla="*/ 10801100 w 10870282"/>
              <a:gd name="connsiteY8" fmla="*/ 124346 h 1444802"/>
              <a:gd name="connsiteX9" fmla="*/ 10820555 w 10870282"/>
              <a:gd name="connsiteY9" fmla="*/ 805282 h 1444802"/>
              <a:gd name="connsiteX10" fmla="*/ 10820555 w 10870282"/>
              <a:gd name="connsiteY10" fmla="*/ 883103 h 1444802"/>
              <a:gd name="connsiteX11" fmla="*/ 10159074 w 10870282"/>
              <a:gd name="connsiteY11" fmla="*/ 883103 h 1444802"/>
              <a:gd name="connsiteX12" fmla="*/ 7766070 w 10870282"/>
              <a:gd name="connsiteY12" fmla="*/ 883103 h 1444802"/>
              <a:gd name="connsiteX13" fmla="*/ 6851670 w 10870282"/>
              <a:gd name="connsiteY13" fmla="*/ 863648 h 1444802"/>
              <a:gd name="connsiteX14" fmla="*/ 6131823 w 10870282"/>
              <a:gd name="connsiteY14" fmla="*/ 844193 h 1444802"/>
              <a:gd name="connsiteX15" fmla="*/ 5548164 w 10870282"/>
              <a:gd name="connsiteY15" fmla="*/ 844192 h 1444802"/>
              <a:gd name="connsiteX16" fmla="*/ 4633764 w 10870282"/>
              <a:gd name="connsiteY16" fmla="*/ 883104 h 1444802"/>
              <a:gd name="connsiteX17" fmla="*/ 3952827 w 10870282"/>
              <a:gd name="connsiteY17" fmla="*/ 883103 h 1444802"/>
              <a:gd name="connsiteX18" fmla="*/ 3544266 w 10870282"/>
              <a:gd name="connsiteY18" fmla="*/ 863647 h 1444802"/>
              <a:gd name="connsiteX19" fmla="*/ 3135704 w 10870282"/>
              <a:gd name="connsiteY19" fmla="*/ 863647 h 1444802"/>
              <a:gd name="connsiteX20" fmla="*/ 2532589 w 10870282"/>
              <a:gd name="connsiteY20" fmla="*/ 844193 h 1444802"/>
              <a:gd name="connsiteX21" fmla="*/ 1645436 w 10870282"/>
              <a:gd name="connsiteY21" fmla="*/ 1444670 h 1444802"/>
              <a:gd name="connsiteX22" fmla="*/ 112662 w 10870282"/>
              <a:gd name="connsiteY22" fmla="*/ 708006 h 1444802"/>
              <a:gd name="connsiteX23" fmla="*/ 114155 w 10870282"/>
              <a:gd name="connsiteY23" fmla="*/ 143800 h 1444802"/>
              <a:gd name="connsiteX0" fmla="*/ 114155 w 10870282"/>
              <a:gd name="connsiteY0" fmla="*/ 143800 h 1698346"/>
              <a:gd name="connsiteX1" fmla="*/ 2162938 w 10870282"/>
              <a:gd name="connsiteY1" fmla="*/ 46524 h 1698346"/>
              <a:gd name="connsiteX2" fmla="*/ 2707687 w 10870282"/>
              <a:gd name="connsiteY2" fmla="*/ 27069 h 1698346"/>
              <a:gd name="connsiteX3" fmla="*/ 3349713 w 10870282"/>
              <a:gd name="connsiteY3" fmla="*/ 27069 h 1698346"/>
              <a:gd name="connsiteX4" fmla="*/ 3758274 w 10870282"/>
              <a:gd name="connsiteY4" fmla="*/ 27069 h 1698346"/>
              <a:gd name="connsiteX5" fmla="*/ 4750495 w 10870282"/>
              <a:gd name="connsiteY5" fmla="*/ 65978 h 1698346"/>
              <a:gd name="connsiteX6" fmla="*/ 8524827 w 10870282"/>
              <a:gd name="connsiteY6" fmla="*/ 85436 h 1698346"/>
              <a:gd name="connsiteX7" fmla="*/ 10664913 w 10870282"/>
              <a:gd name="connsiteY7" fmla="*/ 65979 h 1698346"/>
              <a:gd name="connsiteX8" fmla="*/ 10801100 w 10870282"/>
              <a:gd name="connsiteY8" fmla="*/ 124346 h 1698346"/>
              <a:gd name="connsiteX9" fmla="*/ 10820555 w 10870282"/>
              <a:gd name="connsiteY9" fmla="*/ 805282 h 1698346"/>
              <a:gd name="connsiteX10" fmla="*/ 10820555 w 10870282"/>
              <a:gd name="connsiteY10" fmla="*/ 883103 h 1698346"/>
              <a:gd name="connsiteX11" fmla="*/ 10159074 w 10870282"/>
              <a:gd name="connsiteY11" fmla="*/ 883103 h 1698346"/>
              <a:gd name="connsiteX12" fmla="*/ 7766070 w 10870282"/>
              <a:gd name="connsiteY12" fmla="*/ 883103 h 1698346"/>
              <a:gd name="connsiteX13" fmla="*/ 6851670 w 10870282"/>
              <a:gd name="connsiteY13" fmla="*/ 863648 h 1698346"/>
              <a:gd name="connsiteX14" fmla="*/ 6131823 w 10870282"/>
              <a:gd name="connsiteY14" fmla="*/ 844193 h 1698346"/>
              <a:gd name="connsiteX15" fmla="*/ 5548164 w 10870282"/>
              <a:gd name="connsiteY15" fmla="*/ 844192 h 1698346"/>
              <a:gd name="connsiteX16" fmla="*/ 4633764 w 10870282"/>
              <a:gd name="connsiteY16" fmla="*/ 883104 h 1698346"/>
              <a:gd name="connsiteX17" fmla="*/ 3952827 w 10870282"/>
              <a:gd name="connsiteY17" fmla="*/ 883103 h 1698346"/>
              <a:gd name="connsiteX18" fmla="*/ 3544266 w 10870282"/>
              <a:gd name="connsiteY18" fmla="*/ 863647 h 1698346"/>
              <a:gd name="connsiteX19" fmla="*/ 3135704 w 10870282"/>
              <a:gd name="connsiteY19" fmla="*/ 863647 h 1698346"/>
              <a:gd name="connsiteX20" fmla="*/ 2548639 w 10870282"/>
              <a:gd name="connsiteY20" fmla="*/ 1681101 h 1698346"/>
              <a:gd name="connsiteX21" fmla="*/ 1645436 w 10870282"/>
              <a:gd name="connsiteY21" fmla="*/ 1444670 h 1698346"/>
              <a:gd name="connsiteX22" fmla="*/ 112662 w 10870282"/>
              <a:gd name="connsiteY22" fmla="*/ 708006 h 1698346"/>
              <a:gd name="connsiteX23" fmla="*/ 114155 w 10870282"/>
              <a:gd name="connsiteY23" fmla="*/ 143800 h 1698346"/>
              <a:gd name="connsiteX0" fmla="*/ 114155 w 10870282"/>
              <a:gd name="connsiteY0" fmla="*/ 143800 h 1743281"/>
              <a:gd name="connsiteX1" fmla="*/ 2162938 w 10870282"/>
              <a:gd name="connsiteY1" fmla="*/ 46524 h 1743281"/>
              <a:gd name="connsiteX2" fmla="*/ 2707687 w 10870282"/>
              <a:gd name="connsiteY2" fmla="*/ 27069 h 1743281"/>
              <a:gd name="connsiteX3" fmla="*/ 3349713 w 10870282"/>
              <a:gd name="connsiteY3" fmla="*/ 27069 h 1743281"/>
              <a:gd name="connsiteX4" fmla="*/ 3758274 w 10870282"/>
              <a:gd name="connsiteY4" fmla="*/ 27069 h 1743281"/>
              <a:gd name="connsiteX5" fmla="*/ 4750495 w 10870282"/>
              <a:gd name="connsiteY5" fmla="*/ 65978 h 1743281"/>
              <a:gd name="connsiteX6" fmla="*/ 8524827 w 10870282"/>
              <a:gd name="connsiteY6" fmla="*/ 85436 h 1743281"/>
              <a:gd name="connsiteX7" fmla="*/ 10664913 w 10870282"/>
              <a:gd name="connsiteY7" fmla="*/ 65979 h 1743281"/>
              <a:gd name="connsiteX8" fmla="*/ 10801100 w 10870282"/>
              <a:gd name="connsiteY8" fmla="*/ 124346 h 1743281"/>
              <a:gd name="connsiteX9" fmla="*/ 10820555 w 10870282"/>
              <a:gd name="connsiteY9" fmla="*/ 805282 h 1743281"/>
              <a:gd name="connsiteX10" fmla="*/ 10820555 w 10870282"/>
              <a:gd name="connsiteY10" fmla="*/ 883103 h 1743281"/>
              <a:gd name="connsiteX11" fmla="*/ 10159074 w 10870282"/>
              <a:gd name="connsiteY11" fmla="*/ 883103 h 1743281"/>
              <a:gd name="connsiteX12" fmla="*/ 7766070 w 10870282"/>
              <a:gd name="connsiteY12" fmla="*/ 883103 h 1743281"/>
              <a:gd name="connsiteX13" fmla="*/ 6851670 w 10870282"/>
              <a:gd name="connsiteY13" fmla="*/ 863648 h 1743281"/>
              <a:gd name="connsiteX14" fmla="*/ 6131823 w 10870282"/>
              <a:gd name="connsiteY14" fmla="*/ 844193 h 1743281"/>
              <a:gd name="connsiteX15" fmla="*/ 5548164 w 10870282"/>
              <a:gd name="connsiteY15" fmla="*/ 844192 h 1743281"/>
              <a:gd name="connsiteX16" fmla="*/ 4633764 w 10870282"/>
              <a:gd name="connsiteY16" fmla="*/ 883104 h 1743281"/>
              <a:gd name="connsiteX17" fmla="*/ 3952827 w 10870282"/>
              <a:gd name="connsiteY17" fmla="*/ 883103 h 1743281"/>
              <a:gd name="connsiteX18" fmla="*/ 3544266 w 10870282"/>
              <a:gd name="connsiteY18" fmla="*/ 863647 h 1743281"/>
              <a:gd name="connsiteX19" fmla="*/ 3360397 w 10870282"/>
              <a:gd name="connsiteY19" fmla="*/ 1669558 h 1743281"/>
              <a:gd name="connsiteX20" fmla="*/ 2548639 w 10870282"/>
              <a:gd name="connsiteY20" fmla="*/ 1681101 h 1743281"/>
              <a:gd name="connsiteX21" fmla="*/ 1645436 w 10870282"/>
              <a:gd name="connsiteY21" fmla="*/ 1444670 h 1743281"/>
              <a:gd name="connsiteX22" fmla="*/ 112662 w 10870282"/>
              <a:gd name="connsiteY22" fmla="*/ 708006 h 1743281"/>
              <a:gd name="connsiteX23" fmla="*/ 114155 w 10870282"/>
              <a:gd name="connsiteY23" fmla="*/ 143800 h 1743281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4113322 w 10870282"/>
              <a:gd name="connsiteY17" fmla="*/ 1580527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768620"/>
              <a:gd name="connsiteX1" fmla="*/ 2162938 w 10870282"/>
              <a:gd name="connsiteY1" fmla="*/ 46524 h 1768620"/>
              <a:gd name="connsiteX2" fmla="*/ 2707687 w 10870282"/>
              <a:gd name="connsiteY2" fmla="*/ 27069 h 1768620"/>
              <a:gd name="connsiteX3" fmla="*/ 3349713 w 10870282"/>
              <a:gd name="connsiteY3" fmla="*/ 27069 h 1768620"/>
              <a:gd name="connsiteX4" fmla="*/ 3758274 w 10870282"/>
              <a:gd name="connsiteY4" fmla="*/ 27069 h 1768620"/>
              <a:gd name="connsiteX5" fmla="*/ 4750495 w 10870282"/>
              <a:gd name="connsiteY5" fmla="*/ 65978 h 1768620"/>
              <a:gd name="connsiteX6" fmla="*/ 8524827 w 10870282"/>
              <a:gd name="connsiteY6" fmla="*/ 85436 h 1768620"/>
              <a:gd name="connsiteX7" fmla="*/ 10664913 w 10870282"/>
              <a:gd name="connsiteY7" fmla="*/ 65979 h 1768620"/>
              <a:gd name="connsiteX8" fmla="*/ 10801100 w 10870282"/>
              <a:gd name="connsiteY8" fmla="*/ 124346 h 1768620"/>
              <a:gd name="connsiteX9" fmla="*/ 10820555 w 10870282"/>
              <a:gd name="connsiteY9" fmla="*/ 805282 h 1768620"/>
              <a:gd name="connsiteX10" fmla="*/ 10820555 w 10870282"/>
              <a:gd name="connsiteY10" fmla="*/ 883103 h 1768620"/>
              <a:gd name="connsiteX11" fmla="*/ 10159074 w 10870282"/>
              <a:gd name="connsiteY11" fmla="*/ 883103 h 1768620"/>
              <a:gd name="connsiteX12" fmla="*/ 7766070 w 10870282"/>
              <a:gd name="connsiteY12" fmla="*/ 883103 h 1768620"/>
              <a:gd name="connsiteX13" fmla="*/ 6851670 w 10870282"/>
              <a:gd name="connsiteY13" fmla="*/ 863648 h 1768620"/>
              <a:gd name="connsiteX14" fmla="*/ 6131823 w 10870282"/>
              <a:gd name="connsiteY14" fmla="*/ 844193 h 1768620"/>
              <a:gd name="connsiteX15" fmla="*/ 5548164 w 10870282"/>
              <a:gd name="connsiteY15" fmla="*/ 844192 h 1768620"/>
              <a:gd name="connsiteX16" fmla="*/ 4794260 w 10870282"/>
              <a:gd name="connsiteY16" fmla="*/ 1735511 h 1768620"/>
              <a:gd name="connsiteX17" fmla="*/ 4113322 w 10870282"/>
              <a:gd name="connsiteY17" fmla="*/ 1580527 h 1768620"/>
              <a:gd name="connsiteX18" fmla="*/ 3768961 w 10870282"/>
              <a:gd name="connsiteY18" fmla="*/ 1607565 h 1768620"/>
              <a:gd name="connsiteX19" fmla="*/ 3360397 w 10870282"/>
              <a:gd name="connsiteY19" fmla="*/ 1669558 h 1768620"/>
              <a:gd name="connsiteX20" fmla="*/ 2548639 w 10870282"/>
              <a:gd name="connsiteY20" fmla="*/ 1681101 h 1768620"/>
              <a:gd name="connsiteX21" fmla="*/ 1645436 w 10870282"/>
              <a:gd name="connsiteY21" fmla="*/ 1444670 h 1768620"/>
              <a:gd name="connsiteX22" fmla="*/ 112662 w 10870282"/>
              <a:gd name="connsiteY22" fmla="*/ 708006 h 1768620"/>
              <a:gd name="connsiteX23" fmla="*/ 114155 w 10870282"/>
              <a:gd name="connsiteY23" fmla="*/ 143800 h 1768620"/>
              <a:gd name="connsiteX0" fmla="*/ 114155 w 10870282"/>
              <a:gd name="connsiteY0" fmla="*/ 143800 h 1780150"/>
              <a:gd name="connsiteX1" fmla="*/ 2162938 w 10870282"/>
              <a:gd name="connsiteY1" fmla="*/ 46524 h 1780150"/>
              <a:gd name="connsiteX2" fmla="*/ 2707687 w 10870282"/>
              <a:gd name="connsiteY2" fmla="*/ 27069 h 1780150"/>
              <a:gd name="connsiteX3" fmla="*/ 3349713 w 10870282"/>
              <a:gd name="connsiteY3" fmla="*/ 27069 h 1780150"/>
              <a:gd name="connsiteX4" fmla="*/ 3758274 w 10870282"/>
              <a:gd name="connsiteY4" fmla="*/ 27069 h 1780150"/>
              <a:gd name="connsiteX5" fmla="*/ 4750495 w 10870282"/>
              <a:gd name="connsiteY5" fmla="*/ 65978 h 1780150"/>
              <a:gd name="connsiteX6" fmla="*/ 8524827 w 10870282"/>
              <a:gd name="connsiteY6" fmla="*/ 85436 h 1780150"/>
              <a:gd name="connsiteX7" fmla="*/ 10664913 w 10870282"/>
              <a:gd name="connsiteY7" fmla="*/ 65979 h 1780150"/>
              <a:gd name="connsiteX8" fmla="*/ 10801100 w 10870282"/>
              <a:gd name="connsiteY8" fmla="*/ 124346 h 1780150"/>
              <a:gd name="connsiteX9" fmla="*/ 10820555 w 10870282"/>
              <a:gd name="connsiteY9" fmla="*/ 805282 h 1780150"/>
              <a:gd name="connsiteX10" fmla="*/ 10820555 w 10870282"/>
              <a:gd name="connsiteY10" fmla="*/ 883103 h 1780150"/>
              <a:gd name="connsiteX11" fmla="*/ 10159074 w 10870282"/>
              <a:gd name="connsiteY11" fmla="*/ 883103 h 1780150"/>
              <a:gd name="connsiteX12" fmla="*/ 7766070 w 10870282"/>
              <a:gd name="connsiteY12" fmla="*/ 883103 h 1780150"/>
              <a:gd name="connsiteX13" fmla="*/ 6851670 w 10870282"/>
              <a:gd name="connsiteY13" fmla="*/ 863648 h 1780150"/>
              <a:gd name="connsiteX14" fmla="*/ 6131823 w 10870282"/>
              <a:gd name="connsiteY14" fmla="*/ 844193 h 1780150"/>
              <a:gd name="connsiteX15" fmla="*/ 5548164 w 10870282"/>
              <a:gd name="connsiteY15" fmla="*/ 844192 h 1780150"/>
              <a:gd name="connsiteX16" fmla="*/ 4794260 w 10870282"/>
              <a:gd name="connsiteY16" fmla="*/ 1735511 h 1780150"/>
              <a:gd name="connsiteX17" fmla="*/ 4113322 w 10870282"/>
              <a:gd name="connsiteY17" fmla="*/ 1642520 h 1780150"/>
              <a:gd name="connsiteX18" fmla="*/ 3768961 w 10870282"/>
              <a:gd name="connsiteY18" fmla="*/ 1607565 h 1780150"/>
              <a:gd name="connsiteX19" fmla="*/ 3360397 w 10870282"/>
              <a:gd name="connsiteY19" fmla="*/ 1669558 h 1780150"/>
              <a:gd name="connsiteX20" fmla="*/ 2548639 w 10870282"/>
              <a:gd name="connsiteY20" fmla="*/ 1681101 h 1780150"/>
              <a:gd name="connsiteX21" fmla="*/ 1645436 w 10870282"/>
              <a:gd name="connsiteY21" fmla="*/ 1444670 h 1780150"/>
              <a:gd name="connsiteX22" fmla="*/ 112662 w 10870282"/>
              <a:gd name="connsiteY22" fmla="*/ 708006 h 1780150"/>
              <a:gd name="connsiteX23" fmla="*/ 114155 w 10870282"/>
              <a:gd name="connsiteY23" fmla="*/ 143800 h 1780150"/>
              <a:gd name="connsiteX0" fmla="*/ 114155 w 10870282"/>
              <a:gd name="connsiteY0" fmla="*/ 143800 h 1749353"/>
              <a:gd name="connsiteX1" fmla="*/ 2162938 w 10870282"/>
              <a:gd name="connsiteY1" fmla="*/ 46524 h 1749353"/>
              <a:gd name="connsiteX2" fmla="*/ 2707687 w 10870282"/>
              <a:gd name="connsiteY2" fmla="*/ 27069 h 1749353"/>
              <a:gd name="connsiteX3" fmla="*/ 3349713 w 10870282"/>
              <a:gd name="connsiteY3" fmla="*/ 27069 h 1749353"/>
              <a:gd name="connsiteX4" fmla="*/ 3758274 w 10870282"/>
              <a:gd name="connsiteY4" fmla="*/ 27069 h 1749353"/>
              <a:gd name="connsiteX5" fmla="*/ 4750495 w 10870282"/>
              <a:gd name="connsiteY5" fmla="*/ 65978 h 1749353"/>
              <a:gd name="connsiteX6" fmla="*/ 8524827 w 10870282"/>
              <a:gd name="connsiteY6" fmla="*/ 85436 h 1749353"/>
              <a:gd name="connsiteX7" fmla="*/ 10664913 w 10870282"/>
              <a:gd name="connsiteY7" fmla="*/ 65979 h 1749353"/>
              <a:gd name="connsiteX8" fmla="*/ 10801100 w 10870282"/>
              <a:gd name="connsiteY8" fmla="*/ 124346 h 1749353"/>
              <a:gd name="connsiteX9" fmla="*/ 10820555 w 10870282"/>
              <a:gd name="connsiteY9" fmla="*/ 805282 h 1749353"/>
              <a:gd name="connsiteX10" fmla="*/ 10820555 w 10870282"/>
              <a:gd name="connsiteY10" fmla="*/ 883103 h 1749353"/>
              <a:gd name="connsiteX11" fmla="*/ 10159074 w 10870282"/>
              <a:gd name="connsiteY11" fmla="*/ 883103 h 1749353"/>
              <a:gd name="connsiteX12" fmla="*/ 7766070 w 10870282"/>
              <a:gd name="connsiteY12" fmla="*/ 883103 h 1749353"/>
              <a:gd name="connsiteX13" fmla="*/ 6851670 w 10870282"/>
              <a:gd name="connsiteY13" fmla="*/ 863648 h 1749353"/>
              <a:gd name="connsiteX14" fmla="*/ 6131823 w 10870282"/>
              <a:gd name="connsiteY14" fmla="*/ 844193 h 1749353"/>
              <a:gd name="connsiteX15" fmla="*/ 5772859 w 10870282"/>
              <a:gd name="connsiteY15" fmla="*/ 1650104 h 1749353"/>
              <a:gd name="connsiteX16" fmla="*/ 4794260 w 10870282"/>
              <a:gd name="connsiteY16" fmla="*/ 1735511 h 1749353"/>
              <a:gd name="connsiteX17" fmla="*/ 4113322 w 10870282"/>
              <a:gd name="connsiteY17" fmla="*/ 1642520 h 1749353"/>
              <a:gd name="connsiteX18" fmla="*/ 3768961 w 10870282"/>
              <a:gd name="connsiteY18" fmla="*/ 1607565 h 1749353"/>
              <a:gd name="connsiteX19" fmla="*/ 3360397 w 10870282"/>
              <a:gd name="connsiteY19" fmla="*/ 1669558 h 1749353"/>
              <a:gd name="connsiteX20" fmla="*/ 2548639 w 10870282"/>
              <a:gd name="connsiteY20" fmla="*/ 1681101 h 1749353"/>
              <a:gd name="connsiteX21" fmla="*/ 1645436 w 10870282"/>
              <a:gd name="connsiteY21" fmla="*/ 1444670 h 1749353"/>
              <a:gd name="connsiteX22" fmla="*/ 112662 w 10870282"/>
              <a:gd name="connsiteY22" fmla="*/ 708006 h 1749353"/>
              <a:gd name="connsiteX23" fmla="*/ 114155 w 10870282"/>
              <a:gd name="connsiteY23" fmla="*/ 143800 h 1749353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6851670 w 10870282"/>
              <a:gd name="connsiteY13" fmla="*/ 863648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883103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1440713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84932"/>
              <a:gd name="connsiteY0" fmla="*/ 143800 h 1735536"/>
              <a:gd name="connsiteX1" fmla="*/ 2162938 w 10884932"/>
              <a:gd name="connsiteY1" fmla="*/ 46524 h 1735536"/>
              <a:gd name="connsiteX2" fmla="*/ 2707687 w 10884932"/>
              <a:gd name="connsiteY2" fmla="*/ 27069 h 1735536"/>
              <a:gd name="connsiteX3" fmla="*/ 3349713 w 10884932"/>
              <a:gd name="connsiteY3" fmla="*/ 27069 h 1735536"/>
              <a:gd name="connsiteX4" fmla="*/ 3758274 w 10884932"/>
              <a:gd name="connsiteY4" fmla="*/ 27069 h 1735536"/>
              <a:gd name="connsiteX5" fmla="*/ 4750495 w 10884932"/>
              <a:gd name="connsiteY5" fmla="*/ 65978 h 1735536"/>
              <a:gd name="connsiteX6" fmla="*/ 8524827 w 10884932"/>
              <a:gd name="connsiteY6" fmla="*/ 85436 h 1735536"/>
              <a:gd name="connsiteX7" fmla="*/ 10664913 w 10884932"/>
              <a:gd name="connsiteY7" fmla="*/ 65979 h 1735536"/>
              <a:gd name="connsiteX8" fmla="*/ 10833199 w 10884932"/>
              <a:gd name="connsiteY8" fmla="*/ 728780 h 1735536"/>
              <a:gd name="connsiteX9" fmla="*/ 10820555 w 10884932"/>
              <a:gd name="connsiteY9" fmla="*/ 1440713 h 1735536"/>
              <a:gd name="connsiteX10" fmla="*/ 10820555 w 10884932"/>
              <a:gd name="connsiteY10" fmla="*/ 1472039 h 1735536"/>
              <a:gd name="connsiteX11" fmla="*/ 10175123 w 10884932"/>
              <a:gd name="connsiteY11" fmla="*/ 1534032 h 1735536"/>
              <a:gd name="connsiteX12" fmla="*/ 7846319 w 10884932"/>
              <a:gd name="connsiteY12" fmla="*/ 1193069 h 1735536"/>
              <a:gd name="connsiteX13" fmla="*/ 7028216 w 10884932"/>
              <a:gd name="connsiteY13" fmla="*/ 1483580 h 1735536"/>
              <a:gd name="connsiteX14" fmla="*/ 6131823 w 10884932"/>
              <a:gd name="connsiteY14" fmla="*/ 1495121 h 1735536"/>
              <a:gd name="connsiteX15" fmla="*/ 5772859 w 10884932"/>
              <a:gd name="connsiteY15" fmla="*/ 1650104 h 1735536"/>
              <a:gd name="connsiteX16" fmla="*/ 4794260 w 10884932"/>
              <a:gd name="connsiteY16" fmla="*/ 1735511 h 1735536"/>
              <a:gd name="connsiteX17" fmla="*/ 4113322 w 10884932"/>
              <a:gd name="connsiteY17" fmla="*/ 1642520 h 1735536"/>
              <a:gd name="connsiteX18" fmla="*/ 3768961 w 10884932"/>
              <a:gd name="connsiteY18" fmla="*/ 1607565 h 1735536"/>
              <a:gd name="connsiteX19" fmla="*/ 3360397 w 10884932"/>
              <a:gd name="connsiteY19" fmla="*/ 1669558 h 1735536"/>
              <a:gd name="connsiteX20" fmla="*/ 2548639 w 10884932"/>
              <a:gd name="connsiteY20" fmla="*/ 1681101 h 1735536"/>
              <a:gd name="connsiteX21" fmla="*/ 1645436 w 10884932"/>
              <a:gd name="connsiteY21" fmla="*/ 1444670 h 1735536"/>
              <a:gd name="connsiteX22" fmla="*/ 112662 w 10884932"/>
              <a:gd name="connsiteY22" fmla="*/ 708006 h 1735536"/>
              <a:gd name="connsiteX23" fmla="*/ 114155 w 10884932"/>
              <a:gd name="connsiteY23" fmla="*/ 143800 h 1735536"/>
              <a:gd name="connsiteX0" fmla="*/ 114155 w 10974174"/>
              <a:gd name="connsiteY0" fmla="*/ 143800 h 1735536"/>
              <a:gd name="connsiteX1" fmla="*/ 2162938 w 10974174"/>
              <a:gd name="connsiteY1" fmla="*/ 46524 h 1735536"/>
              <a:gd name="connsiteX2" fmla="*/ 2707687 w 10974174"/>
              <a:gd name="connsiteY2" fmla="*/ 27069 h 1735536"/>
              <a:gd name="connsiteX3" fmla="*/ 3349713 w 10974174"/>
              <a:gd name="connsiteY3" fmla="*/ 27069 h 1735536"/>
              <a:gd name="connsiteX4" fmla="*/ 3758274 w 10974174"/>
              <a:gd name="connsiteY4" fmla="*/ 27069 h 1735536"/>
              <a:gd name="connsiteX5" fmla="*/ 4750495 w 10974174"/>
              <a:gd name="connsiteY5" fmla="*/ 65978 h 1735536"/>
              <a:gd name="connsiteX6" fmla="*/ 8524827 w 10974174"/>
              <a:gd name="connsiteY6" fmla="*/ 85436 h 1735536"/>
              <a:gd name="connsiteX7" fmla="*/ 10793308 w 10974174"/>
              <a:gd name="connsiteY7" fmla="*/ 701410 h 1735536"/>
              <a:gd name="connsiteX8" fmla="*/ 10833199 w 10974174"/>
              <a:gd name="connsiteY8" fmla="*/ 728780 h 1735536"/>
              <a:gd name="connsiteX9" fmla="*/ 10820555 w 10974174"/>
              <a:gd name="connsiteY9" fmla="*/ 1440713 h 1735536"/>
              <a:gd name="connsiteX10" fmla="*/ 10820555 w 10974174"/>
              <a:gd name="connsiteY10" fmla="*/ 1472039 h 1735536"/>
              <a:gd name="connsiteX11" fmla="*/ 10175123 w 10974174"/>
              <a:gd name="connsiteY11" fmla="*/ 1534032 h 1735536"/>
              <a:gd name="connsiteX12" fmla="*/ 7846319 w 10974174"/>
              <a:gd name="connsiteY12" fmla="*/ 1193069 h 1735536"/>
              <a:gd name="connsiteX13" fmla="*/ 7028216 w 10974174"/>
              <a:gd name="connsiteY13" fmla="*/ 1483580 h 1735536"/>
              <a:gd name="connsiteX14" fmla="*/ 6131823 w 10974174"/>
              <a:gd name="connsiteY14" fmla="*/ 1495121 h 1735536"/>
              <a:gd name="connsiteX15" fmla="*/ 5772859 w 10974174"/>
              <a:gd name="connsiteY15" fmla="*/ 1650104 h 1735536"/>
              <a:gd name="connsiteX16" fmla="*/ 4794260 w 10974174"/>
              <a:gd name="connsiteY16" fmla="*/ 1735511 h 1735536"/>
              <a:gd name="connsiteX17" fmla="*/ 4113322 w 10974174"/>
              <a:gd name="connsiteY17" fmla="*/ 1642520 h 1735536"/>
              <a:gd name="connsiteX18" fmla="*/ 3768961 w 10974174"/>
              <a:gd name="connsiteY18" fmla="*/ 1607565 h 1735536"/>
              <a:gd name="connsiteX19" fmla="*/ 3360397 w 10974174"/>
              <a:gd name="connsiteY19" fmla="*/ 1669558 h 1735536"/>
              <a:gd name="connsiteX20" fmla="*/ 2548639 w 10974174"/>
              <a:gd name="connsiteY20" fmla="*/ 1681101 h 1735536"/>
              <a:gd name="connsiteX21" fmla="*/ 1645436 w 10974174"/>
              <a:gd name="connsiteY21" fmla="*/ 1444670 h 1735536"/>
              <a:gd name="connsiteX22" fmla="*/ 112662 w 10974174"/>
              <a:gd name="connsiteY22" fmla="*/ 708006 h 1735536"/>
              <a:gd name="connsiteX23" fmla="*/ 114155 w 10974174"/>
              <a:gd name="connsiteY23" fmla="*/ 143800 h 1735536"/>
              <a:gd name="connsiteX0" fmla="*/ 114155 w 10976544"/>
              <a:gd name="connsiteY0" fmla="*/ 143800 h 1735536"/>
              <a:gd name="connsiteX1" fmla="*/ 2162938 w 10976544"/>
              <a:gd name="connsiteY1" fmla="*/ 46524 h 1735536"/>
              <a:gd name="connsiteX2" fmla="*/ 2707687 w 10976544"/>
              <a:gd name="connsiteY2" fmla="*/ 27069 h 1735536"/>
              <a:gd name="connsiteX3" fmla="*/ 3349713 w 10976544"/>
              <a:gd name="connsiteY3" fmla="*/ 27069 h 1735536"/>
              <a:gd name="connsiteX4" fmla="*/ 3758274 w 10976544"/>
              <a:gd name="connsiteY4" fmla="*/ 27069 h 1735536"/>
              <a:gd name="connsiteX5" fmla="*/ 4750495 w 10976544"/>
              <a:gd name="connsiteY5" fmla="*/ 65978 h 1735536"/>
              <a:gd name="connsiteX6" fmla="*/ 8492728 w 10976544"/>
              <a:gd name="connsiteY6" fmla="*/ 751863 h 1735536"/>
              <a:gd name="connsiteX7" fmla="*/ 10793308 w 10976544"/>
              <a:gd name="connsiteY7" fmla="*/ 701410 h 1735536"/>
              <a:gd name="connsiteX8" fmla="*/ 10833199 w 10976544"/>
              <a:gd name="connsiteY8" fmla="*/ 728780 h 1735536"/>
              <a:gd name="connsiteX9" fmla="*/ 10820555 w 10976544"/>
              <a:gd name="connsiteY9" fmla="*/ 1440713 h 1735536"/>
              <a:gd name="connsiteX10" fmla="*/ 10820555 w 10976544"/>
              <a:gd name="connsiteY10" fmla="*/ 1472039 h 1735536"/>
              <a:gd name="connsiteX11" fmla="*/ 10175123 w 10976544"/>
              <a:gd name="connsiteY11" fmla="*/ 1534032 h 1735536"/>
              <a:gd name="connsiteX12" fmla="*/ 7846319 w 10976544"/>
              <a:gd name="connsiteY12" fmla="*/ 1193069 h 1735536"/>
              <a:gd name="connsiteX13" fmla="*/ 7028216 w 10976544"/>
              <a:gd name="connsiteY13" fmla="*/ 1483580 h 1735536"/>
              <a:gd name="connsiteX14" fmla="*/ 6131823 w 10976544"/>
              <a:gd name="connsiteY14" fmla="*/ 1495121 h 1735536"/>
              <a:gd name="connsiteX15" fmla="*/ 5772859 w 10976544"/>
              <a:gd name="connsiteY15" fmla="*/ 1650104 h 1735536"/>
              <a:gd name="connsiteX16" fmla="*/ 4794260 w 10976544"/>
              <a:gd name="connsiteY16" fmla="*/ 1735511 h 1735536"/>
              <a:gd name="connsiteX17" fmla="*/ 4113322 w 10976544"/>
              <a:gd name="connsiteY17" fmla="*/ 1642520 h 1735536"/>
              <a:gd name="connsiteX18" fmla="*/ 3768961 w 10976544"/>
              <a:gd name="connsiteY18" fmla="*/ 1607565 h 1735536"/>
              <a:gd name="connsiteX19" fmla="*/ 3360397 w 10976544"/>
              <a:gd name="connsiteY19" fmla="*/ 1669558 h 1735536"/>
              <a:gd name="connsiteX20" fmla="*/ 2548639 w 10976544"/>
              <a:gd name="connsiteY20" fmla="*/ 1681101 h 1735536"/>
              <a:gd name="connsiteX21" fmla="*/ 1645436 w 10976544"/>
              <a:gd name="connsiteY21" fmla="*/ 1444670 h 1735536"/>
              <a:gd name="connsiteX22" fmla="*/ 112662 w 10976544"/>
              <a:gd name="connsiteY22" fmla="*/ 708006 h 1735536"/>
              <a:gd name="connsiteX23" fmla="*/ 114155 w 10976544"/>
              <a:gd name="connsiteY23" fmla="*/ 143800 h 1735536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63965 h 1755701"/>
              <a:gd name="connsiteX1" fmla="*/ 2162938 w 10976544"/>
              <a:gd name="connsiteY1" fmla="*/ 66689 h 1755701"/>
              <a:gd name="connsiteX2" fmla="*/ 2707687 w 10976544"/>
              <a:gd name="connsiteY2" fmla="*/ 47234 h 1755701"/>
              <a:gd name="connsiteX3" fmla="*/ 2868228 w 10976544"/>
              <a:gd name="connsiteY3" fmla="*/ 713661 h 1755701"/>
              <a:gd name="connsiteX4" fmla="*/ 3581730 w 10976544"/>
              <a:gd name="connsiteY4" fmla="*/ 884142 h 1755701"/>
              <a:gd name="connsiteX5" fmla="*/ 4910990 w 10976544"/>
              <a:gd name="connsiteY5" fmla="*/ 442604 h 1755701"/>
              <a:gd name="connsiteX6" fmla="*/ 8492728 w 10976544"/>
              <a:gd name="connsiteY6" fmla="*/ 772028 h 1755701"/>
              <a:gd name="connsiteX7" fmla="*/ 10793308 w 10976544"/>
              <a:gd name="connsiteY7" fmla="*/ 721575 h 1755701"/>
              <a:gd name="connsiteX8" fmla="*/ 10833199 w 10976544"/>
              <a:gd name="connsiteY8" fmla="*/ 748945 h 1755701"/>
              <a:gd name="connsiteX9" fmla="*/ 10820555 w 10976544"/>
              <a:gd name="connsiteY9" fmla="*/ 1460878 h 1755701"/>
              <a:gd name="connsiteX10" fmla="*/ 10820555 w 10976544"/>
              <a:gd name="connsiteY10" fmla="*/ 1492204 h 1755701"/>
              <a:gd name="connsiteX11" fmla="*/ 10175123 w 10976544"/>
              <a:gd name="connsiteY11" fmla="*/ 1554197 h 1755701"/>
              <a:gd name="connsiteX12" fmla="*/ 7846319 w 10976544"/>
              <a:gd name="connsiteY12" fmla="*/ 1213234 h 1755701"/>
              <a:gd name="connsiteX13" fmla="*/ 7028216 w 10976544"/>
              <a:gd name="connsiteY13" fmla="*/ 1503745 h 1755701"/>
              <a:gd name="connsiteX14" fmla="*/ 6131823 w 10976544"/>
              <a:gd name="connsiteY14" fmla="*/ 1515286 h 1755701"/>
              <a:gd name="connsiteX15" fmla="*/ 5772859 w 10976544"/>
              <a:gd name="connsiteY15" fmla="*/ 1670269 h 1755701"/>
              <a:gd name="connsiteX16" fmla="*/ 4794260 w 10976544"/>
              <a:gd name="connsiteY16" fmla="*/ 1755676 h 1755701"/>
              <a:gd name="connsiteX17" fmla="*/ 4113322 w 10976544"/>
              <a:gd name="connsiteY17" fmla="*/ 1662685 h 1755701"/>
              <a:gd name="connsiteX18" fmla="*/ 3768961 w 10976544"/>
              <a:gd name="connsiteY18" fmla="*/ 1627730 h 1755701"/>
              <a:gd name="connsiteX19" fmla="*/ 3360397 w 10976544"/>
              <a:gd name="connsiteY19" fmla="*/ 1689723 h 1755701"/>
              <a:gd name="connsiteX20" fmla="*/ 2548639 w 10976544"/>
              <a:gd name="connsiteY20" fmla="*/ 1701266 h 1755701"/>
              <a:gd name="connsiteX21" fmla="*/ 1645436 w 10976544"/>
              <a:gd name="connsiteY21" fmla="*/ 1464835 h 1755701"/>
              <a:gd name="connsiteX22" fmla="*/ 112662 w 10976544"/>
              <a:gd name="connsiteY22" fmla="*/ 728171 h 1755701"/>
              <a:gd name="connsiteX23" fmla="*/ 114155 w 10976544"/>
              <a:gd name="connsiteY23" fmla="*/ 163965 h 1755701"/>
              <a:gd name="connsiteX0" fmla="*/ 114155 w 10976544"/>
              <a:gd name="connsiteY0" fmla="*/ 178855 h 1770591"/>
              <a:gd name="connsiteX1" fmla="*/ 2162938 w 10976544"/>
              <a:gd name="connsiteY1" fmla="*/ 81579 h 1770591"/>
              <a:gd name="connsiteX2" fmla="*/ 2482994 w 10976544"/>
              <a:gd name="connsiteY2" fmla="*/ 666558 h 1770591"/>
              <a:gd name="connsiteX3" fmla="*/ 2868228 w 10976544"/>
              <a:gd name="connsiteY3" fmla="*/ 728551 h 1770591"/>
              <a:gd name="connsiteX4" fmla="*/ 3581730 w 10976544"/>
              <a:gd name="connsiteY4" fmla="*/ 899032 h 1770591"/>
              <a:gd name="connsiteX5" fmla="*/ 4910990 w 10976544"/>
              <a:gd name="connsiteY5" fmla="*/ 457494 h 1770591"/>
              <a:gd name="connsiteX6" fmla="*/ 8492728 w 10976544"/>
              <a:gd name="connsiteY6" fmla="*/ 786918 h 1770591"/>
              <a:gd name="connsiteX7" fmla="*/ 10793308 w 10976544"/>
              <a:gd name="connsiteY7" fmla="*/ 736465 h 1770591"/>
              <a:gd name="connsiteX8" fmla="*/ 10833199 w 10976544"/>
              <a:gd name="connsiteY8" fmla="*/ 763835 h 1770591"/>
              <a:gd name="connsiteX9" fmla="*/ 10820555 w 10976544"/>
              <a:gd name="connsiteY9" fmla="*/ 1475768 h 1770591"/>
              <a:gd name="connsiteX10" fmla="*/ 10820555 w 10976544"/>
              <a:gd name="connsiteY10" fmla="*/ 1507094 h 1770591"/>
              <a:gd name="connsiteX11" fmla="*/ 10175123 w 10976544"/>
              <a:gd name="connsiteY11" fmla="*/ 1569087 h 1770591"/>
              <a:gd name="connsiteX12" fmla="*/ 7846319 w 10976544"/>
              <a:gd name="connsiteY12" fmla="*/ 1228124 h 1770591"/>
              <a:gd name="connsiteX13" fmla="*/ 7028216 w 10976544"/>
              <a:gd name="connsiteY13" fmla="*/ 1518635 h 1770591"/>
              <a:gd name="connsiteX14" fmla="*/ 6131823 w 10976544"/>
              <a:gd name="connsiteY14" fmla="*/ 1530176 h 1770591"/>
              <a:gd name="connsiteX15" fmla="*/ 5772859 w 10976544"/>
              <a:gd name="connsiteY15" fmla="*/ 1685159 h 1770591"/>
              <a:gd name="connsiteX16" fmla="*/ 4794260 w 10976544"/>
              <a:gd name="connsiteY16" fmla="*/ 1770566 h 1770591"/>
              <a:gd name="connsiteX17" fmla="*/ 4113322 w 10976544"/>
              <a:gd name="connsiteY17" fmla="*/ 1677575 h 1770591"/>
              <a:gd name="connsiteX18" fmla="*/ 3768961 w 10976544"/>
              <a:gd name="connsiteY18" fmla="*/ 1642620 h 1770591"/>
              <a:gd name="connsiteX19" fmla="*/ 3360397 w 10976544"/>
              <a:gd name="connsiteY19" fmla="*/ 1704613 h 1770591"/>
              <a:gd name="connsiteX20" fmla="*/ 2548639 w 10976544"/>
              <a:gd name="connsiteY20" fmla="*/ 1716156 h 1770591"/>
              <a:gd name="connsiteX21" fmla="*/ 1645436 w 10976544"/>
              <a:gd name="connsiteY21" fmla="*/ 1479725 h 1770591"/>
              <a:gd name="connsiteX22" fmla="*/ 112662 w 10976544"/>
              <a:gd name="connsiteY22" fmla="*/ 743061 h 1770591"/>
              <a:gd name="connsiteX23" fmla="*/ 114155 w 10976544"/>
              <a:gd name="connsiteY23" fmla="*/ 178855 h 1770591"/>
              <a:gd name="connsiteX0" fmla="*/ 219304 w 11081693"/>
              <a:gd name="connsiteY0" fmla="*/ 1932 h 1593668"/>
              <a:gd name="connsiteX1" fmla="*/ 2171790 w 11081693"/>
              <a:gd name="connsiteY1" fmla="*/ 385104 h 1593668"/>
              <a:gd name="connsiteX2" fmla="*/ 2588143 w 11081693"/>
              <a:gd name="connsiteY2" fmla="*/ 489635 h 1593668"/>
              <a:gd name="connsiteX3" fmla="*/ 2973377 w 11081693"/>
              <a:gd name="connsiteY3" fmla="*/ 551628 h 1593668"/>
              <a:gd name="connsiteX4" fmla="*/ 3686879 w 11081693"/>
              <a:gd name="connsiteY4" fmla="*/ 722109 h 1593668"/>
              <a:gd name="connsiteX5" fmla="*/ 5016139 w 11081693"/>
              <a:gd name="connsiteY5" fmla="*/ 280571 h 1593668"/>
              <a:gd name="connsiteX6" fmla="*/ 8597877 w 11081693"/>
              <a:gd name="connsiteY6" fmla="*/ 609995 h 1593668"/>
              <a:gd name="connsiteX7" fmla="*/ 10898457 w 11081693"/>
              <a:gd name="connsiteY7" fmla="*/ 559542 h 1593668"/>
              <a:gd name="connsiteX8" fmla="*/ 10938348 w 11081693"/>
              <a:gd name="connsiteY8" fmla="*/ 586912 h 1593668"/>
              <a:gd name="connsiteX9" fmla="*/ 10925704 w 11081693"/>
              <a:gd name="connsiteY9" fmla="*/ 1298845 h 1593668"/>
              <a:gd name="connsiteX10" fmla="*/ 10925704 w 11081693"/>
              <a:gd name="connsiteY10" fmla="*/ 1330171 h 1593668"/>
              <a:gd name="connsiteX11" fmla="*/ 10280272 w 11081693"/>
              <a:gd name="connsiteY11" fmla="*/ 1392164 h 1593668"/>
              <a:gd name="connsiteX12" fmla="*/ 7951468 w 11081693"/>
              <a:gd name="connsiteY12" fmla="*/ 1051201 h 1593668"/>
              <a:gd name="connsiteX13" fmla="*/ 7133365 w 11081693"/>
              <a:gd name="connsiteY13" fmla="*/ 1341712 h 1593668"/>
              <a:gd name="connsiteX14" fmla="*/ 6236972 w 11081693"/>
              <a:gd name="connsiteY14" fmla="*/ 1353253 h 1593668"/>
              <a:gd name="connsiteX15" fmla="*/ 5878008 w 11081693"/>
              <a:gd name="connsiteY15" fmla="*/ 1508236 h 1593668"/>
              <a:gd name="connsiteX16" fmla="*/ 4899409 w 11081693"/>
              <a:gd name="connsiteY16" fmla="*/ 1593643 h 1593668"/>
              <a:gd name="connsiteX17" fmla="*/ 4218471 w 11081693"/>
              <a:gd name="connsiteY17" fmla="*/ 1500652 h 1593668"/>
              <a:gd name="connsiteX18" fmla="*/ 3874110 w 11081693"/>
              <a:gd name="connsiteY18" fmla="*/ 1465697 h 1593668"/>
              <a:gd name="connsiteX19" fmla="*/ 3465546 w 11081693"/>
              <a:gd name="connsiteY19" fmla="*/ 1527690 h 1593668"/>
              <a:gd name="connsiteX20" fmla="*/ 2653788 w 11081693"/>
              <a:gd name="connsiteY20" fmla="*/ 1539233 h 1593668"/>
              <a:gd name="connsiteX21" fmla="*/ 1750585 w 11081693"/>
              <a:gd name="connsiteY21" fmla="*/ 1302802 h 1593668"/>
              <a:gd name="connsiteX22" fmla="*/ 217811 w 11081693"/>
              <a:gd name="connsiteY22" fmla="*/ 566138 h 1593668"/>
              <a:gd name="connsiteX23" fmla="*/ 219304 w 11081693"/>
              <a:gd name="connsiteY23" fmla="*/ 1932 h 1593668"/>
              <a:gd name="connsiteX0" fmla="*/ 700937 w 10889247"/>
              <a:gd name="connsiteY0" fmla="*/ 156147 h 1313930"/>
              <a:gd name="connsiteX1" fmla="*/ 1979344 w 10889247"/>
              <a:gd name="connsiteY1" fmla="*/ 105366 h 1313930"/>
              <a:gd name="connsiteX2" fmla="*/ 2395697 w 10889247"/>
              <a:gd name="connsiteY2" fmla="*/ 209897 h 1313930"/>
              <a:gd name="connsiteX3" fmla="*/ 2780931 w 10889247"/>
              <a:gd name="connsiteY3" fmla="*/ 271890 h 1313930"/>
              <a:gd name="connsiteX4" fmla="*/ 3494433 w 10889247"/>
              <a:gd name="connsiteY4" fmla="*/ 442371 h 1313930"/>
              <a:gd name="connsiteX5" fmla="*/ 4823693 w 10889247"/>
              <a:gd name="connsiteY5" fmla="*/ 833 h 1313930"/>
              <a:gd name="connsiteX6" fmla="*/ 8405431 w 10889247"/>
              <a:gd name="connsiteY6" fmla="*/ 330257 h 1313930"/>
              <a:gd name="connsiteX7" fmla="*/ 10706011 w 10889247"/>
              <a:gd name="connsiteY7" fmla="*/ 279804 h 1313930"/>
              <a:gd name="connsiteX8" fmla="*/ 10745902 w 10889247"/>
              <a:gd name="connsiteY8" fmla="*/ 307174 h 1313930"/>
              <a:gd name="connsiteX9" fmla="*/ 10733258 w 10889247"/>
              <a:gd name="connsiteY9" fmla="*/ 1019107 h 1313930"/>
              <a:gd name="connsiteX10" fmla="*/ 10733258 w 10889247"/>
              <a:gd name="connsiteY10" fmla="*/ 1050433 h 1313930"/>
              <a:gd name="connsiteX11" fmla="*/ 10087826 w 10889247"/>
              <a:gd name="connsiteY11" fmla="*/ 1112426 h 1313930"/>
              <a:gd name="connsiteX12" fmla="*/ 7759022 w 10889247"/>
              <a:gd name="connsiteY12" fmla="*/ 771463 h 1313930"/>
              <a:gd name="connsiteX13" fmla="*/ 6940919 w 10889247"/>
              <a:gd name="connsiteY13" fmla="*/ 1061974 h 1313930"/>
              <a:gd name="connsiteX14" fmla="*/ 6044526 w 10889247"/>
              <a:gd name="connsiteY14" fmla="*/ 1073515 h 1313930"/>
              <a:gd name="connsiteX15" fmla="*/ 5685562 w 10889247"/>
              <a:gd name="connsiteY15" fmla="*/ 1228498 h 1313930"/>
              <a:gd name="connsiteX16" fmla="*/ 4706963 w 10889247"/>
              <a:gd name="connsiteY16" fmla="*/ 1313905 h 1313930"/>
              <a:gd name="connsiteX17" fmla="*/ 4026025 w 10889247"/>
              <a:gd name="connsiteY17" fmla="*/ 1220914 h 1313930"/>
              <a:gd name="connsiteX18" fmla="*/ 3681664 w 10889247"/>
              <a:gd name="connsiteY18" fmla="*/ 1185959 h 1313930"/>
              <a:gd name="connsiteX19" fmla="*/ 3273100 w 10889247"/>
              <a:gd name="connsiteY19" fmla="*/ 1247952 h 1313930"/>
              <a:gd name="connsiteX20" fmla="*/ 2461342 w 10889247"/>
              <a:gd name="connsiteY20" fmla="*/ 1259495 h 1313930"/>
              <a:gd name="connsiteX21" fmla="*/ 1558139 w 10889247"/>
              <a:gd name="connsiteY21" fmla="*/ 1023064 h 1313930"/>
              <a:gd name="connsiteX22" fmla="*/ 25365 w 10889247"/>
              <a:gd name="connsiteY22" fmla="*/ 286400 h 1313930"/>
              <a:gd name="connsiteX23" fmla="*/ 700937 w 10889247"/>
              <a:gd name="connsiteY23" fmla="*/ 156147 h 1313930"/>
              <a:gd name="connsiteX0" fmla="*/ 702952 w 10891262"/>
              <a:gd name="connsiteY0" fmla="*/ 156147 h 1313930"/>
              <a:gd name="connsiteX1" fmla="*/ 1981359 w 10891262"/>
              <a:gd name="connsiteY1" fmla="*/ 105366 h 1313930"/>
              <a:gd name="connsiteX2" fmla="*/ 2397712 w 10891262"/>
              <a:gd name="connsiteY2" fmla="*/ 209897 h 1313930"/>
              <a:gd name="connsiteX3" fmla="*/ 2782946 w 10891262"/>
              <a:gd name="connsiteY3" fmla="*/ 271890 h 1313930"/>
              <a:gd name="connsiteX4" fmla="*/ 3496448 w 10891262"/>
              <a:gd name="connsiteY4" fmla="*/ 442371 h 1313930"/>
              <a:gd name="connsiteX5" fmla="*/ 4825708 w 10891262"/>
              <a:gd name="connsiteY5" fmla="*/ 833 h 1313930"/>
              <a:gd name="connsiteX6" fmla="*/ 8407446 w 10891262"/>
              <a:gd name="connsiteY6" fmla="*/ 330257 h 1313930"/>
              <a:gd name="connsiteX7" fmla="*/ 10708026 w 10891262"/>
              <a:gd name="connsiteY7" fmla="*/ 279804 h 1313930"/>
              <a:gd name="connsiteX8" fmla="*/ 10747917 w 10891262"/>
              <a:gd name="connsiteY8" fmla="*/ 307174 h 1313930"/>
              <a:gd name="connsiteX9" fmla="*/ 10735273 w 10891262"/>
              <a:gd name="connsiteY9" fmla="*/ 1019107 h 1313930"/>
              <a:gd name="connsiteX10" fmla="*/ 10735273 w 10891262"/>
              <a:gd name="connsiteY10" fmla="*/ 1050433 h 1313930"/>
              <a:gd name="connsiteX11" fmla="*/ 10089841 w 10891262"/>
              <a:gd name="connsiteY11" fmla="*/ 1112426 h 1313930"/>
              <a:gd name="connsiteX12" fmla="*/ 7761037 w 10891262"/>
              <a:gd name="connsiteY12" fmla="*/ 771463 h 1313930"/>
              <a:gd name="connsiteX13" fmla="*/ 6942934 w 10891262"/>
              <a:gd name="connsiteY13" fmla="*/ 1061974 h 1313930"/>
              <a:gd name="connsiteX14" fmla="*/ 6046541 w 10891262"/>
              <a:gd name="connsiteY14" fmla="*/ 1073515 h 1313930"/>
              <a:gd name="connsiteX15" fmla="*/ 5687577 w 10891262"/>
              <a:gd name="connsiteY15" fmla="*/ 1228498 h 1313930"/>
              <a:gd name="connsiteX16" fmla="*/ 4708978 w 10891262"/>
              <a:gd name="connsiteY16" fmla="*/ 1313905 h 1313930"/>
              <a:gd name="connsiteX17" fmla="*/ 4028040 w 10891262"/>
              <a:gd name="connsiteY17" fmla="*/ 1220914 h 1313930"/>
              <a:gd name="connsiteX18" fmla="*/ 3683679 w 10891262"/>
              <a:gd name="connsiteY18" fmla="*/ 1185959 h 1313930"/>
              <a:gd name="connsiteX19" fmla="*/ 3275115 w 10891262"/>
              <a:gd name="connsiteY19" fmla="*/ 1247952 h 1313930"/>
              <a:gd name="connsiteX20" fmla="*/ 2463357 w 10891262"/>
              <a:gd name="connsiteY20" fmla="*/ 1259495 h 1313930"/>
              <a:gd name="connsiteX21" fmla="*/ 1560154 w 10891262"/>
              <a:gd name="connsiteY21" fmla="*/ 1023064 h 1313930"/>
              <a:gd name="connsiteX22" fmla="*/ 27380 w 10891262"/>
              <a:gd name="connsiteY22" fmla="*/ 286400 h 1313930"/>
              <a:gd name="connsiteX23" fmla="*/ 702952 w 10891262"/>
              <a:gd name="connsiteY23" fmla="*/ 156147 h 1313930"/>
              <a:gd name="connsiteX0" fmla="*/ 577848 w 10766158"/>
              <a:gd name="connsiteY0" fmla="*/ 156147 h 1313930"/>
              <a:gd name="connsiteX1" fmla="*/ 1856255 w 10766158"/>
              <a:gd name="connsiteY1" fmla="*/ 105366 h 1313930"/>
              <a:gd name="connsiteX2" fmla="*/ 2272608 w 10766158"/>
              <a:gd name="connsiteY2" fmla="*/ 209897 h 1313930"/>
              <a:gd name="connsiteX3" fmla="*/ 2657842 w 10766158"/>
              <a:gd name="connsiteY3" fmla="*/ 271890 h 1313930"/>
              <a:gd name="connsiteX4" fmla="*/ 3371344 w 10766158"/>
              <a:gd name="connsiteY4" fmla="*/ 442371 h 1313930"/>
              <a:gd name="connsiteX5" fmla="*/ 4700604 w 10766158"/>
              <a:gd name="connsiteY5" fmla="*/ 833 h 1313930"/>
              <a:gd name="connsiteX6" fmla="*/ 8282342 w 10766158"/>
              <a:gd name="connsiteY6" fmla="*/ 330257 h 1313930"/>
              <a:gd name="connsiteX7" fmla="*/ 10582922 w 10766158"/>
              <a:gd name="connsiteY7" fmla="*/ 279804 h 1313930"/>
              <a:gd name="connsiteX8" fmla="*/ 10622813 w 10766158"/>
              <a:gd name="connsiteY8" fmla="*/ 307174 h 1313930"/>
              <a:gd name="connsiteX9" fmla="*/ 10610169 w 10766158"/>
              <a:gd name="connsiteY9" fmla="*/ 1019107 h 1313930"/>
              <a:gd name="connsiteX10" fmla="*/ 10610169 w 10766158"/>
              <a:gd name="connsiteY10" fmla="*/ 1050433 h 1313930"/>
              <a:gd name="connsiteX11" fmla="*/ 9964737 w 10766158"/>
              <a:gd name="connsiteY11" fmla="*/ 1112426 h 1313930"/>
              <a:gd name="connsiteX12" fmla="*/ 7635933 w 10766158"/>
              <a:gd name="connsiteY12" fmla="*/ 771463 h 1313930"/>
              <a:gd name="connsiteX13" fmla="*/ 6817830 w 10766158"/>
              <a:gd name="connsiteY13" fmla="*/ 1061974 h 1313930"/>
              <a:gd name="connsiteX14" fmla="*/ 5921437 w 10766158"/>
              <a:gd name="connsiteY14" fmla="*/ 1073515 h 1313930"/>
              <a:gd name="connsiteX15" fmla="*/ 5562473 w 10766158"/>
              <a:gd name="connsiteY15" fmla="*/ 1228498 h 1313930"/>
              <a:gd name="connsiteX16" fmla="*/ 4583874 w 10766158"/>
              <a:gd name="connsiteY16" fmla="*/ 1313905 h 1313930"/>
              <a:gd name="connsiteX17" fmla="*/ 3902936 w 10766158"/>
              <a:gd name="connsiteY17" fmla="*/ 1220914 h 1313930"/>
              <a:gd name="connsiteX18" fmla="*/ 3558575 w 10766158"/>
              <a:gd name="connsiteY18" fmla="*/ 1185959 h 1313930"/>
              <a:gd name="connsiteX19" fmla="*/ 3150011 w 10766158"/>
              <a:gd name="connsiteY19" fmla="*/ 1247952 h 1313930"/>
              <a:gd name="connsiteX20" fmla="*/ 2338253 w 10766158"/>
              <a:gd name="connsiteY20" fmla="*/ 1259495 h 1313930"/>
              <a:gd name="connsiteX21" fmla="*/ 1435050 w 10766158"/>
              <a:gd name="connsiteY21" fmla="*/ 1023064 h 1313930"/>
              <a:gd name="connsiteX22" fmla="*/ 30673 w 10766158"/>
              <a:gd name="connsiteY22" fmla="*/ 472380 h 1313930"/>
              <a:gd name="connsiteX23" fmla="*/ 577848 w 10766158"/>
              <a:gd name="connsiteY23" fmla="*/ 156147 h 1313930"/>
              <a:gd name="connsiteX0" fmla="*/ 707304 w 10895614"/>
              <a:gd name="connsiteY0" fmla="*/ 156147 h 1313930"/>
              <a:gd name="connsiteX1" fmla="*/ 1985711 w 10895614"/>
              <a:gd name="connsiteY1" fmla="*/ 105366 h 1313930"/>
              <a:gd name="connsiteX2" fmla="*/ 2402064 w 10895614"/>
              <a:gd name="connsiteY2" fmla="*/ 209897 h 1313930"/>
              <a:gd name="connsiteX3" fmla="*/ 2787298 w 10895614"/>
              <a:gd name="connsiteY3" fmla="*/ 271890 h 1313930"/>
              <a:gd name="connsiteX4" fmla="*/ 3500800 w 10895614"/>
              <a:gd name="connsiteY4" fmla="*/ 442371 h 1313930"/>
              <a:gd name="connsiteX5" fmla="*/ 4830060 w 10895614"/>
              <a:gd name="connsiteY5" fmla="*/ 833 h 1313930"/>
              <a:gd name="connsiteX6" fmla="*/ 8411798 w 10895614"/>
              <a:gd name="connsiteY6" fmla="*/ 330257 h 1313930"/>
              <a:gd name="connsiteX7" fmla="*/ 10712378 w 10895614"/>
              <a:gd name="connsiteY7" fmla="*/ 279804 h 1313930"/>
              <a:gd name="connsiteX8" fmla="*/ 10752269 w 10895614"/>
              <a:gd name="connsiteY8" fmla="*/ 307174 h 1313930"/>
              <a:gd name="connsiteX9" fmla="*/ 10739625 w 10895614"/>
              <a:gd name="connsiteY9" fmla="*/ 1019107 h 1313930"/>
              <a:gd name="connsiteX10" fmla="*/ 10739625 w 10895614"/>
              <a:gd name="connsiteY10" fmla="*/ 1050433 h 1313930"/>
              <a:gd name="connsiteX11" fmla="*/ 10094193 w 10895614"/>
              <a:gd name="connsiteY11" fmla="*/ 1112426 h 1313930"/>
              <a:gd name="connsiteX12" fmla="*/ 7765389 w 10895614"/>
              <a:gd name="connsiteY12" fmla="*/ 771463 h 1313930"/>
              <a:gd name="connsiteX13" fmla="*/ 6947286 w 10895614"/>
              <a:gd name="connsiteY13" fmla="*/ 1061974 h 1313930"/>
              <a:gd name="connsiteX14" fmla="*/ 6050893 w 10895614"/>
              <a:gd name="connsiteY14" fmla="*/ 1073515 h 1313930"/>
              <a:gd name="connsiteX15" fmla="*/ 5691929 w 10895614"/>
              <a:gd name="connsiteY15" fmla="*/ 1228498 h 1313930"/>
              <a:gd name="connsiteX16" fmla="*/ 4713330 w 10895614"/>
              <a:gd name="connsiteY16" fmla="*/ 1313905 h 1313930"/>
              <a:gd name="connsiteX17" fmla="*/ 4032392 w 10895614"/>
              <a:gd name="connsiteY17" fmla="*/ 1220914 h 1313930"/>
              <a:gd name="connsiteX18" fmla="*/ 3688031 w 10895614"/>
              <a:gd name="connsiteY18" fmla="*/ 1185959 h 1313930"/>
              <a:gd name="connsiteX19" fmla="*/ 3279467 w 10895614"/>
              <a:gd name="connsiteY19" fmla="*/ 1247952 h 1313930"/>
              <a:gd name="connsiteX20" fmla="*/ 2467709 w 10895614"/>
              <a:gd name="connsiteY20" fmla="*/ 1259495 h 1313930"/>
              <a:gd name="connsiteX21" fmla="*/ 1564506 w 10895614"/>
              <a:gd name="connsiteY21" fmla="*/ 1023064 h 1313930"/>
              <a:gd name="connsiteX22" fmla="*/ 160129 w 10895614"/>
              <a:gd name="connsiteY22" fmla="*/ 472380 h 1313930"/>
              <a:gd name="connsiteX23" fmla="*/ 707304 w 10895614"/>
              <a:gd name="connsiteY23" fmla="*/ 156147 h 1313930"/>
              <a:gd name="connsiteX0" fmla="*/ 572787 w 10761097"/>
              <a:gd name="connsiteY0" fmla="*/ 156147 h 1313930"/>
              <a:gd name="connsiteX1" fmla="*/ 1851194 w 10761097"/>
              <a:gd name="connsiteY1" fmla="*/ 105366 h 1313930"/>
              <a:gd name="connsiteX2" fmla="*/ 2267547 w 10761097"/>
              <a:gd name="connsiteY2" fmla="*/ 209897 h 1313930"/>
              <a:gd name="connsiteX3" fmla="*/ 2652781 w 10761097"/>
              <a:gd name="connsiteY3" fmla="*/ 271890 h 1313930"/>
              <a:gd name="connsiteX4" fmla="*/ 3366283 w 10761097"/>
              <a:gd name="connsiteY4" fmla="*/ 442371 h 1313930"/>
              <a:gd name="connsiteX5" fmla="*/ 4695543 w 10761097"/>
              <a:gd name="connsiteY5" fmla="*/ 833 h 1313930"/>
              <a:gd name="connsiteX6" fmla="*/ 8277281 w 10761097"/>
              <a:gd name="connsiteY6" fmla="*/ 330257 h 1313930"/>
              <a:gd name="connsiteX7" fmla="*/ 10577861 w 10761097"/>
              <a:gd name="connsiteY7" fmla="*/ 279804 h 1313930"/>
              <a:gd name="connsiteX8" fmla="*/ 10617752 w 10761097"/>
              <a:gd name="connsiteY8" fmla="*/ 307174 h 1313930"/>
              <a:gd name="connsiteX9" fmla="*/ 10605108 w 10761097"/>
              <a:gd name="connsiteY9" fmla="*/ 1019107 h 1313930"/>
              <a:gd name="connsiteX10" fmla="*/ 10605108 w 10761097"/>
              <a:gd name="connsiteY10" fmla="*/ 1050433 h 1313930"/>
              <a:gd name="connsiteX11" fmla="*/ 9959676 w 10761097"/>
              <a:gd name="connsiteY11" fmla="*/ 1112426 h 1313930"/>
              <a:gd name="connsiteX12" fmla="*/ 7630872 w 10761097"/>
              <a:gd name="connsiteY12" fmla="*/ 771463 h 1313930"/>
              <a:gd name="connsiteX13" fmla="*/ 6812769 w 10761097"/>
              <a:gd name="connsiteY13" fmla="*/ 1061974 h 1313930"/>
              <a:gd name="connsiteX14" fmla="*/ 5916376 w 10761097"/>
              <a:gd name="connsiteY14" fmla="*/ 1073515 h 1313930"/>
              <a:gd name="connsiteX15" fmla="*/ 5557412 w 10761097"/>
              <a:gd name="connsiteY15" fmla="*/ 1228498 h 1313930"/>
              <a:gd name="connsiteX16" fmla="*/ 4578813 w 10761097"/>
              <a:gd name="connsiteY16" fmla="*/ 1313905 h 1313930"/>
              <a:gd name="connsiteX17" fmla="*/ 3897875 w 10761097"/>
              <a:gd name="connsiteY17" fmla="*/ 1220914 h 1313930"/>
              <a:gd name="connsiteX18" fmla="*/ 3553514 w 10761097"/>
              <a:gd name="connsiteY18" fmla="*/ 1185959 h 1313930"/>
              <a:gd name="connsiteX19" fmla="*/ 3144950 w 10761097"/>
              <a:gd name="connsiteY19" fmla="*/ 1247952 h 1313930"/>
              <a:gd name="connsiteX20" fmla="*/ 2333192 w 10761097"/>
              <a:gd name="connsiteY20" fmla="*/ 1259495 h 1313930"/>
              <a:gd name="connsiteX21" fmla="*/ 1333692 w 10761097"/>
              <a:gd name="connsiteY21" fmla="*/ 930074 h 1313930"/>
              <a:gd name="connsiteX22" fmla="*/ 25612 w 10761097"/>
              <a:gd name="connsiteY22" fmla="*/ 472380 h 1313930"/>
              <a:gd name="connsiteX23" fmla="*/ 572787 w 10761097"/>
              <a:gd name="connsiteY23" fmla="*/ 156147 h 1313930"/>
              <a:gd name="connsiteX0" fmla="*/ 572787 w 10761097"/>
              <a:gd name="connsiteY0" fmla="*/ 156147 h 1313918"/>
              <a:gd name="connsiteX1" fmla="*/ 1851194 w 10761097"/>
              <a:gd name="connsiteY1" fmla="*/ 105366 h 1313918"/>
              <a:gd name="connsiteX2" fmla="*/ 2267547 w 10761097"/>
              <a:gd name="connsiteY2" fmla="*/ 209897 h 1313918"/>
              <a:gd name="connsiteX3" fmla="*/ 2652781 w 10761097"/>
              <a:gd name="connsiteY3" fmla="*/ 271890 h 1313918"/>
              <a:gd name="connsiteX4" fmla="*/ 3366283 w 10761097"/>
              <a:gd name="connsiteY4" fmla="*/ 442371 h 1313918"/>
              <a:gd name="connsiteX5" fmla="*/ 4695543 w 10761097"/>
              <a:gd name="connsiteY5" fmla="*/ 833 h 1313918"/>
              <a:gd name="connsiteX6" fmla="*/ 8277281 w 10761097"/>
              <a:gd name="connsiteY6" fmla="*/ 330257 h 1313918"/>
              <a:gd name="connsiteX7" fmla="*/ 10577861 w 10761097"/>
              <a:gd name="connsiteY7" fmla="*/ 279804 h 1313918"/>
              <a:gd name="connsiteX8" fmla="*/ 10617752 w 10761097"/>
              <a:gd name="connsiteY8" fmla="*/ 307174 h 1313918"/>
              <a:gd name="connsiteX9" fmla="*/ 10605108 w 10761097"/>
              <a:gd name="connsiteY9" fmla="*/ 1019107 h 1313918"/>
              <a:gd name="connsiteX10" fmla="*/ 10605108 w 10761097"/>
              <a:gd name="connsiteY10" fmla="*/ 1050433 h 1313918"/>
              <a:gd name="connsiteX11" fmla="*/ 9959676 w 10761097"/>
              <a:gd name="connsiteY11" fmla="*/ 1112426 h 1313918"/>
              <a:gd name="connsiteX12" fmla="*/ 7630872 w 10761097"/>
              <a:gd name="connsiteY12" fmla="*/ 771463 h 1313918"/>
              <a:gd name="connsiteX13" fmla="*/ 6812769 w 10761097"/>
              <a:gd name="connsiteY13" fmla="*/ 1061974 h 1313918"/>
              <a:gd name="connsiteX14" fmla="*/ 6536178 w 10761097"/>
              <a:gd name="connsiteY14" fmla="*/ 1306271 h 1313918"/>
              <a:gd name="connsiteX15" fmla="*/ 5557412 w 10761097"/>
              <a:gd name="connsiteY15" fmla="*/ 1228498 h 1313918"/>
              <a:gd name="connsiteX16" fmla="*/ 4578813 w 10761097"/>
              <a:gd name="connsiteY16" fmla="*/ 1313905 h 1313918"/>
              <a:gd name="connsiteX17" fmla="*/ 3897875 w 10761097"/>
              <a:gd name="connsiteY17" fmla="*/ 1220914 h 1313918"/>
              <a:gd name="connsiteX18" fmla="*/ 3553514 w 10761097"/>
              <a:gd name="connsiteY18" fmla="*/ 1185959 h 1313918"/>
              <a:gd name="connsiteX19" fmla="*/ 3144950 w 10761097"/>
              <a:gd name="connsiteY19" fmla="*/ 1247952 h 1313918"/>
              <a:gd name="connsiteX20" fmla="*/ 2333192 w 10761097"/>
              <a:gd name="connsiteY20" fmla="*/ 1259495 h 1313918"/>
              <a:gd name="connsiteX21" fmla="*/ 1333692 w 10761097"/>
              <a:gd name="connsiteY21" fmla="*/ 930074 h 1313918"/>
              <a:gd name="connsiteX22" fmla="*/ 25612 w 10761097"/>
              <a:gd name="connsiteY22" fmla="*/ 472380 h 1313918"/>
              <a:gd name="connsiteX23" fmla="*/ 572787 w 10761097"/>
              <a:gd name="connsiteY23" fmla="*/ 156147 h 131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1097" h="1313918">
                <a:moveTo>
                  <a:pt x="572787" y="156147"/>
                </a:moveTo>
                <a:cubicBezTo>
                  <a:pt x="877051" y="94978"/>
                  <a:pt x="1568734" y="96408"/>
                  <a:pt x="1851194" y="105366"/>
                </a:cubicBezTo>
                <a:cubicBezTo>
                  <a:pt x="2133654" y="114324"/>
                  <a:pt x="2133949" y="182143"/>
                  <a:pt x="2267547" y="209897"/>
                </a:cubicBezTo>
                <a:cubicBezTo>
                  <a:pt x="2401145" y="237651"/>
                  <a:pt x="2469658" y="233144"/>
                  <a:pt x="2652781" y="271890"/>
                </a:cubicBezTo>
                <a:cubicBezTo>
                  <a:pt x="2835904" y="310636"/>
                  <a:pt x="3025823" y="487547"/>
                  <a:pt x="3366283" y="442371"/>
                </a:cubicBezTo>
                <a:cubicBezTo>
                  <a:pt x="3706743" y="397195"/>
                  <a:pt x="3877044" y="19519"/>
                  <a:pt x="4695543" y="833"/>
                </a:cubicBezTo>
                <a:cubicBezTo>
                  <a:pt x="5514042" y="-17853"/>
                  <a:pt x="7296895" y="283762"/>
                  <a:pt x="8277281" y="330257"/>
                </a:cubicBezTo>
                <a:cubicBezTo>
                  <a:pt x="9257667" y="376752"/>
                  <a:pt x="10187783" y="283651"/>
                  <a:pt x="10577861" y="279804"/>
                </a:cubicBezTo>
                <a:cubicBezTo>
                  <a:pt x="10967940" y="275957"/>
                  <a:pt x="10613211" y="183957"/>
                  <a:pt x="10617752" y="307174"/>
                </a:cubicBezTo>
                <a:cubicBezTo>
                  <a:pt x="10622293" y="430391"/>
                  <a:pt x="10607215" y="895231"/>
                  <a:pt x="10605108" y="1019107"/>
                </a:cubicBezTo>
                <a:cubicBezTo>
                  <a:pt x="10603001" y="1142983"/>
                  <a:pt x="10712680" y="1034880"/>
                  <a:pt x="10605108" y="1050433"/>
                </a:cubicBezTo>
                <a:cubicBezTo>
                  <a:pt x="10497536" y="1065986"/>
                  <a:pt x="10455382" y="1158921"/>
                  <a:pt x="9959676" y="1112426"/>
                </a:cubicBezTo>
                <a:cubicBezTo>
                  <a:pt x="9463970" y="1065931"/>
                  <a:pt x="8155356" y="779872"/>
                  <a:pt x="7630872" y="771463"/>
                </a:cubicBezTo>
                <a:cubicBezTo>
                  <a:pt x="7106388" y="763054"/>
                  <a:pt x="6995218" y="972839"/>
                  <a:pt x="6812769" y="1061974"/>
                </a:cubicBezTo>
                <a:cubicBezTo>
                  <a:pt x="6630320" y="1151109"/>
                  <a:pt x="6745404" y="1278517"/>
                  <a:pt x="6536178" y="1306271"/>
                </a:cubicBezTo>
                <a:cubicBezTo>
                  <a:pt x="6326952" y="1334025"/>
                  <a:pt x="5883639" y="1227226"/>
                  <a:pt x="5557412" y="1228498"/>
                </a:cubicBezTo>
                <a:cubicBezTo>
                  <a:pt x="5231185" y="1229770"/>
                  <a:pt x="4855402" y="1315169"/>
                  <a:pt x="4578813" y="1313905"/>
                </a:cubicBezTo>
                <a:cubicBezTo>
                  <a:pt x="4302224" y="1312641"/>
                  <a:pt x="4068758" y="1242238"/>
                  <a:pt x="3897875" y="1220914"/>
                </a:cubicBezTo>
                <a:cubicBezTo>
                  <a:pt x="3726992" y="1199590"/>
                  <a:pt x="3679001" y="1181453"/>
                  <a:pt x="3553514" y="1185959"/>
                </a:cubicBezTo>
                <a:cubicBezTo>
                  <a:pt x="3428027" y="1190465"/>
                  <a:pt x="3348337" y="1235696"/>
                  <a:pt x="3144950" y="1247952"/>
                </a:cubicBezTo>
                <a:cubicBezTo>
                  <a:pt x="2941563" y="1260208"/>
                  <a:pt x="2635068" y="1312475"/>
                  <a:pt x="2333192" y="1259495"/>
                </a:cubicBezTo>
                <a:cubicBezTo>
                  <a:pt x="2031316" y="1206515"/>
                  <a:pt x="1625522" y="920346"/>
                  <a:pt x="1333692" y="930074"/>
                </a:cubicBezTo>
                <a:cubicBezTo>
                  <a:pt x="1041862" y="939802"/>
                  <a:pt x="152429" y="601368"/>
                  <a:pt x="25612" y="472380"/>
                </a:cubicBezTo>
                <a:cubicBezTo>
                  <a:pt x="-101205" y="343392"/>
                  <a:pt x="268523" y="217316"/>
                  <a:pt x="572787" y="156147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76605" y="2327784"/>
            <a:ext cx="4939074" cy="8376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055122 w 10764020"/>
              <a:gd name="connsiteY0" fmla="*/ 410654 h 876751"/>
              <a:gd name="connsiteX1" fmla="*/ 2056676 w 10764020"/>
              <a:gd name="connsiteY1" fmla="*/ 34408 h 876751"/>
              <a:gd name="connsiteX2" fmla="*/ 2601425 w 10764020"/>
              <a:gd name="connsiteY2" fmla="*/ 14953 h 876751"/>
              <a:gd name="connsiteX3" fmla="*/ 3243451 w 10764020"/>
              <a:gd name="connsiteY3" fmla="*/ 14953 h 876751"/>
              <a:gd name="connsiteX4" fmla="*/ 3652012 w 10764020"/>
              <a:gd name="connsiteY4" fmla="*/ 14953 h 876751"/>
              <a:gd name="connsiteX5" fmla="*/ 4644233 w 10764020"/>
              <a:gd name="connsiteY5" fmla="*/ 53862 h 876751"/>
              <a:gd name="connsiteX6" fmla="*/ 8418565 w 10764020"/>
              <a:gd name="connsiteY6" fmla="*/ 73320 h 876751"/>
              <a:gd name="connsiteX7" fmla="*/ 10558651 w 10764020"/>
              <a:gd name="connsiteY7" fmla="*/ 53863 h 876751"/>
              <a:gd name="connsiteX8" fmla="*/ 10694838 w 10764020"/>
              <a:gd name="connsiteY8" fmla="*/ 112230 h 876751"/>
              <a:gd name="connsiteX9" fmla="*/ 10714293 w 10764020"/>
              <a:gd name="connsiteY9" fmla="*/ 793166 h 876751"/>
              <a:gd name="connsiteX10" fmla="*/ 10714293 w 10764020"/>
              <a:gd name="connsiteY10" fmla="*/ 870987 h 876751"/>
              <a:gd name="connsiteX11" fmla="*/ 10052812 w 10764020"/>
              <a:gd name="connsiteY11" fmla="*/ 870987 h 876751"/>
              <a:gd name="connsiteX12" fmla="*/ 7659808 w 10764020"/>
              <a:gd name="connsiteY12" fmla="*/ 870987 h 876751"/>
              <a:gd name="connsiteX13" fmla="*/ 6745408 w 10764020"/>
              <a:gd name="connsiteY13" fmla="*/ 851532 h 876751"/>
              <a:gd name="connsiteX14" fmla="*/ 6025561 w 10764020"/>
              <a:gd name="connsiteY14" fmla="*/ 832077 h 876751"/>
              <a:gd name="connsiteX15" fmla="*/ 5441902 w 10764020"/>
              <a:gd name="connsiteY15" fmla="*/ 832076 h 876751"/>
              <a:gd name="connsiteX16" fmla="*/ 4527502 w 10764020"/>
              <a:gd name="connsiteY16" fmla="*/ 870988 h 876751"/>
              <a:gd name="connsiteX17" fmla="*/ 3846565 w 10764020"/>
              <a:gd name="connsiteY17" fmla="*/ 870987 h 876751"/>
              <a:gd name="connsiteX18" fmla="*/ 3438004 w 10764020"/>
              <a:gd name="connsiteY18" fmla="*/ 851531 h 876751"/>
              <a:gd name="connsiteX19" fmla="*/ 3029442 w 10764020"/>
              <a:gd name="connsiteY19" fmla="*/ 851531 h 876751"/>
              <a:gd name="connsiteX20" fmla="*/ 2426327 w 10764020"/>
              <a:gd name="connsiteY20" fmla="*/ 832077 h 876751"/>
              <a:gd name="connsiteX21" fmla="*/ 1667570 w 10764020"/>
              <a:gd name="connsiteY21" fmla="*/ 812622 h 876751"/>
              <a:gd name="connsiteX22" fmla="*/ 6400 w 10764020"/>
              <a:gd name="connsiteY22" fmla="*/ 695890 h 876751"/>
              <a:gd name="connsiteX23" fmla="*/ 1055122 w 10764020"/>
              <a:gd name="connsiteY23" fmla="*/ 410654 h 876751"/>
              <a:gd name="connsiteX0" fmla="*/ 1058660 w 10767558"/>
              <a:gd name="connsiteY0" fmla="*/ 415510 h 881607"/>
              <a:gd name="connsiteX1" fmla="*/ 2668284 w 10767558"/>
              <a:gd name="connsiteY1" fmla="*/ 287237 h 881607"/>
              <a:gd name="connsiteX2" fmla="*/ 2604963 w 10767558"/>
              <a:gd name="connsiteY2" fmla="*/ 19809 h 881607"/>
              <a:gd name="connsiteX3" fmla="*/ 3246989 w 10767558"/>
              <a:gd name="connsiteY3" fmla="*/ 19809 h 881607"/>
              <a:gd name="connsiteX4" fmla="*/ 3655550 w 10767558"/>
              <a:gd name="connsiteY4" fmla="*/ 19809 h 881607"/>
              <a:gd name="connsiteX5" fmla="*/ 4647771 w 10767558"/>
              <a:gd name="connsiteY5" fmla="*/ 58718 h 881607"/>
              <a:gd name="connsiteX6" fmla="*/ 8422103 w 10767558"/>
              <a:gd name="connsiteY6" fmla="*/ 78176 h 881607"/>
              <a:gd name="connsiteX7" fmla="*/ 10562189 w 10767558"/>
              <a:gd name="connsiteY7" fmla="*/ 58719 h 881607"/>
              <a:gd name="connsiteX8" fmla="*/ 10698376 w 10767558"/>
              <a:gd name="connsiteY8" fmla="*/ 117086 h 881607"/>
              <a:gd name="connsiteX9" fmla="*/ 10717831 w 10767558"/>
              <a:gd name="connsiteY9" fmla="*/ 798022 h 881607"/>
              <a:gd name="connsiteX10" fmla="*/ 10717831 w 10767558"/>
              <a:gd name="connsiteY10" fmla="*/ 875843 h 881607"/>
              <a:gd name="connsiteX11" fmla="*/ 10056350 w 10767558"/>
              <a:gd name="connsiteY11" fmla="*/ 875843 h 881607"/>
              <a:gd name="connsiteX12" fmla="*/ 7663346 w 10767558"/>
              <a:gd name="connsiteY12" fmla="*/ 875843 h 881607"/>
              <a:gd name="connsiteX13" fmla="*/ 6748946 w 10767558"/>
              <a:gd name="connsiteY13" fmla="*/ 856388 h 881607"/>
              <a:gd name="connsiteX14" fmla="*/ 6029099 w 10767558"/>
              <a:gd name="connsiteY14" fmla="*/ 836933 h 881607"/>
              <a:gd name="connsiteX15" fmla="*/ 5445440 w 10767558"/>
              <a:gd name="connsiteY15" fmla="*/ 836932 h 881607"/>
              <a:gd name="connsiteX16" fmla="*/ 4531040 w 10767558"/>
              <a:gd name="connsiteY16" fmla="*/ 875844 h 881607"/>
              <a:gd name="connsiteX17" fmla="*/ 3850103 w 10767558"/>
              <a:gd name="connsiteY17" fmla="*/ 875843 h 881607"/>
              <a:gd name="connsiteX18" fmla="*/ 3441542 w 10767558"/>
              <a:gd name="connsiteY18" fmla="*/ 856387 h 881607"/>
              <a:gd name="connsiteX19" fmla="*/ 3032980 w 10767558"/>
              <a:gd name="connsiteY19" fmla="*/ 856387 h 881607"/>
              <a:gd name="connsiteX20" fmla="*/ 2429865 w 10767558"/>
              <a:gd name="connsiteY20" fmla="*/ 836933 h 881607"/>
              <a:gd name="connsiteX21" fmla="*/ 1671108 w 10767558"/>
              <a:gd name="connsiteY21" fmla="*/ 817478 h 881607"/>
              <a:gd name="connsiteX22" fmla="*/ 9938 w 10767558"/>
              <a:gd name="connsiteY22" fmla="*/ 700746 h 881607"/>
              <a:gd name="connsiteX23" fmla="*/ 1058660 w 10767558"/>
              <a:gd name="connsiteY23" fmla="*/ 415510 h 881607"/>
              <a:gd name="connsiteX0" fmla="*/ 1058660 w 10767558"/>
              <a:gd name="connsiteY0" fmla="*/ 417883 h 883980"/>
              <a:gd name="connsiteX1" fmla="*/ 2668284 w 10767558"/>
              <a:gd name="connsiteY1" fmla="*/ 289610 h 883980"/>
              <a:gd name="connsiteX2" fmla="*/ 3888664 w 10767558"/>
              <a:gd name="connsiteY2" fmla="*/ 301151 h 883980"/>
              <a:gd name="connsiteX3" fmla="*/ 3246989 w 10767558"/>
              <a:gd name="connsiteY3" fmla="*/ 22182 h 883980"/>
              <a:gd name="connsiteX4" fmla="*/ 3655550 w 10767558"/>
              <a:gd name="connsiteY4" fmla="*/ 22182 h 883980"/>
              <a:gd name="connsiteX5" fmla="*/ 4647771 w 10767558"/>
              <a:gd name="connsiteY5" fmla="*/ 61091 h 883980"/>
              <a:gd name="connsiteX6" fmla="*/ 8422103 w 10767558"/>
              <a:gd name="connsiteY6" fmla="*/ 80549 h 883980"/>
              <a:gd name="connsiteX7" fmla="*/ 10562189 w 10767558"/>
              <a:gd name="connsiteY7" fmla="*/ 61092 h 883980"/>
              <a:gd name="connsiteX8" fmla="*/ 10698376 w 10767558"/>
              <a:gd name="connsiteY8" fmla="*/ 119459 h 883980"/>
              <a:gd name="connsiteX9" fmla="*/ 10717831 w 10767558"/>
              <a:gd name="connsiteY9" fmla="*/ 800395 h 883980"/>
              <a:gd name="connsiteX10" fmla="*/ 10717831 w 10767558"/>
              <a:gd name="connsiteY10" fmla="*/ 878216 h 883980"/>
              <a:gd name="connsiteX11" fmla="*/ 10056350 w 10767558"/>
              <a:gd name="connsiteY11" fmla="*/ 878216 h 883980"/>
              <a:gd name="connsiteX12" fmla="*/ 7663346 w 10767558"/>
              <a:gd name="connsiteY12" fmla="*/ 878216 h 883980"/>
              <a:gd name="connsiteX13" fmla="*/ 6748946 w 10767558"/>
              <a:gd name="connsiteY13" fmla="*/ 858761 h 883980"/>
              <a:gd name="connsiteX14" fmla="*/ 6029099 w 10767558"/>
              <a:gd name="connsiteY14" fmla="*/ 839306 h 883980"/>
              <a:gd name="connsiteX15" fmla="*/ 5445440 w 10767558"/>
              <a:gd name="connsiteY15" fmla="*/ 839305 h 883980"/>
              <a:gd name="connsiteX16" fmla="*/ 4531040 w 10767558"/>
              <a:gd name="connsiteY16" fmla="*/ 878217 h 883980"/>
              <a:gd name="connsiteX17" fmla="*/ 3850103 w 10767558"/>
              <a:gd name="connsiteY17" fmla="*/ 878216 h 883980"/>
              <a:gd name="connsiteX18" fmla="*/ 3441542 w 10767558"/>
              <a:gd name="connsiteY18" fmla="*/ 858760 h 883980"/>
              <a:gd name="connsiteX19" fmla="*/ 3032980 w 10767558"/>
              <a:gd name="connsiteY19" fmla="*/ 858760 h 883980"/>
              <a:gd name="connsiteX20" fmla="*/ 2429865 w 10767558"/>
              <a:gd name="connsiteY20" fmla="*/ 839306 h 883980"/>
              <a:gd name="connsiteX21" fmla="*/ 1671108 w 10767558"/>
              <a:gd name="connsiteY21" fmla="*/ 819851 h 883980"/>
              <a:gd name="connsiteX22" fmla="*/ 9938 w 10767558"/>
              <a:gd name="connsiteY22" fmla="*/ 703119 h 883980"/>
              <a:gd name="connsiteX23" fmla="*/ 1058660 w 10767558"/>
              <a:gd name="connsiteY23" fmla="*/ 417883 h 883980"/>
              <a:gd name="connsiteX0" fmla="*/ 1058660 w 10767558"/>
              <a:gd name="connsiteY0" fmla="*/ 405991 h 872088"/>
              <a:gd name="connsiteX1" fmla="*/ 2668284 w 10767558"/>
              <a:gd name="connsiteY1" fmla="*/ 277718 h 872088"/>
              <a:gd name="connsiteX2" fmla="*/ 3888664 w 10767558"/>
              <a:gd name="connsiteY2" fmla="*/ 289259 h 872088"/>
              <a:gd name="connsiteX3" fmla="*/ 4767163 w 10767558"/>
              <a:gd name="connsiteY3" fmla="*/ 258263 h 872088"/>
              <a:gd name="connsiteX4" fmla="*/ 3655550 w 10767558"/>
              <a:gd name="connsiteY4" fmla="*/ 10290 h 872088"/>
              <a:gd name="connsiteX5" fmla="*/ 4647771 w 10767558"/>
              <a:gd name="connsiteY5" fmla="*/ 49199 h 872088"/>
              <a:gd name="connsiteX6" fmla="*/ 8422103 w 10767558"/>
              <a:gd name="connsiteY6" fmla="*/ 68657 h 872088"/>
              <a:gd name="connsiteX7" fmla="*/ 10562189 w 10767558"/>
              <a:gd name="connsiteY7" fmla="*/ 49200 h 872088"/>
              <a:gd name="connsiteX8" fmla="*/ 10698376 w 10767558"/>
              <a:gd name="connsiteY8" fmla="*/ 107567 h 872088"/>
              <a:gd name="connsiteX9" fmla="*/ 10717831 w 10767558"/>
              <a:gd name="connsiteY9" fmla="*/ 788503 h 872088"/>
              <a:gd name="connsiteX10" fmla="*/ 10717831 w 10767558"/>
              <a:gd name="connsiteY10" fmla="*/ 866324 h 872088"/>
              <a:gd name="connsiteX11" fmla="*/ 10056350 w 10767558"/>
              <a:gd name="connsiteY11" fmla="*/ 866324 h 872088"/>
              <a:gd name="connsiteX12" fmla="*/ 7663346 w 10767558"/>
              <a:gd name="connsiteY12" fmla="*/ 866324 h 872088"/>
              <a:gd name="connsiteX13" fmla="*/ 6748946 w 10767558"/>
              <a:gd name="connsiteY13" fmla="*/ 846869 h 872088"/>
              <a:gd name="connsiteX14" fmla="*/ 6029099 w 10767558"/>
              <a:gd name="connsiteY14" fmla="*/ 827414 h 872088"/>
              <a:gd name="connsiteX15" fmla="*/ 5445440 w 10767558"/>
              <a:gd name="connsiteY15" fmla="*/ 827413 h 872088"/>
              <a:gd name="connsiteX16" fmla="*/ 4531040 w 10767558"/>
              <a:gd name="connsiteY16" fmla="*/ 866325 h 872088"/>
              <a:gd name="connsiteX17" fmla="*/ 3850103 w 10767558"/>
              <a:gd name="connsiteY17" fmla="*/ 866324 h 872088"/>
              <a:gd name="connsiteX18" fmla="*/ 3441542 w 10767558"/>
              <a:gd name="connsiteY18" fmla="*/ 846868 h 872088"/>
              <a:gd name="connsiteX19" fmla="*/ 3032980 w 10767558"/>
              <a:gd name="connsiteY19" fmla="*/ 846868 h 872088"/>
              <a:gd name="connsiteX20" fmla="*/ 2429865 w 10767558"/>
              <a:gd name="connsiteY20" fmla="*/ 827414 h 872088"/>
              <a:gd name="connsiteX21" fmla="*/ 1671108 w 10767558"/>
              <a:gd name="connsiteY21" fmla="*/ 807959 h 872088"/>
              <a:gd name="connsiteX22" fmla="*/ 9938 w 10767558"/>
              <a:gd name="connsiteY22" fmla="*/ 691227 h 872088"/>
              <a:gd name="connsiteX23" fmla="*/ 1058660 w 10767558"/>
              <a:gd name="connsiteY23" fmla="*/ 405991 h 872088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4647771 w 10767558"/>
              <a:gd name="connsiteY5" fmla="*/ 14720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4 w 10767558"/>
              <a:gd name="connsiteY20" fmla="*/ 653450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031112 w 10765690"/>
              <a:gd name="connsiteY19" fmla="*/ 812389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200021 w 10765690"/>
              <a:gd name="connsiteY19" fmla="*/ 734897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5690" h="837609">
                <a:moveTo>
                  <a:pt x="1056792" y="371512"/>
                </a:moveTo>
                <a:cubicBezTo>
                  <a:pt x="1499849" y="302594"/>
                  <a:pt x="2194749" y="262694"/>
                  <a:pt x="2666416" y="243239"/>
                </a:cubicBezTo>
                <a:cubicBezTo>
                  <a:pt x="3138083" y="223784"/>
                  <a:pt x="3536983" y="258022"/>
                  <a:pt x="3886796" y="254780"/>
                </a:cubicBezTo>
                <a:cubicBezTo>
                  <a:pt x="4236609" y="251538"/>
                  <a:pt x="4443810" y="228950"/>
                  <a:pt x="4765295" y="223784"/>
                </a:cubicBezTo>
                <a:cubicBezTo>
                  <a:pt x="5086780" y="218618"/>
                  <a:pt x="5458376" y="222465"/>
                  <a:pt x="5815705" y="223784"/>
                </a:cubicBezTo>
                <a:cubicBezTo>
                  <a:pt x="6173034" y="225103"/>
                  <a:pt x="6475184" y="263297"/>
                  <a:pt x="6909272" y="231696"/>
                </a:cubicBezTo>
                <a:cubicBezTo>
                  <a:pt x="7343360" y="200095"/>
                  <a:pt x="7811727" y="70341"/>
                  <a:pt x="8420235" y="34178"/>
                </a:cubicBezTo>
                <a:cubicBezTo>
                  <a:pt x="9028743" y="-1985"/>
                  <a:pt x="9846959" y="21207"/>
                  <a:pt x="10560321" y="14721"/>
                </a:cubicBezTo>
                <a:cubicBezTo>
                  <a:pt x="10939700" y="21206"/>
                  <a:pt x="10670568" y="-50129"/>
                  <a:pt x="10696508" y="73088"/>
                </a:cubicBezTo>
                <a:cubicBezTo>
                  <a:pt x="10722448" y="196305"/>
                  <a:pt x="10712721" y="627565"/>
                  <a:pt x="10715963" y="754024"/>
                </a:cubicBezTo>
                <a:cubicBezTo>
                  <a:pt x="10719205" y="880483"/>
                  <a:pt x="10826210" y="818875"/>
                  <a:pt x="10715963" y="831845"/>
                </a:cubicBezTo>
                <a:cubicBezTo>
                  <a:pt x="10605716" y="844815"/>
                  <a:pt x="10054482" y="831845"/>
                  <a:pt x="10054482" y="831845"/>
                </a:cubicBezTo>
                <a:lnTo>
                  <a:pt x="7661478" y="831845"/>
                </a:lnTo>
                <a:cubicBezTo>
                  <a:pt x="7110244" y="828603"/>
                  <a:pt x="7019452" y="818875"/>
                  <a:pt x="6747078" y="812390"/>
                </a:cubicBezTo>
                <a:lnTo>
                  <a:pt x="6027231" y="792935"/>
                </a:lnTo>
                <a:cubicBezTo>
                  <a:pt x="5809980" y="789692"/>
                  <a:pt x="5693248" y="786449"/>
                  <a:pt x="5443572" y="792934"/>
                </a:cubicBezTo>
                <a:cubicBezTo>
                  <a:pt x="5193896" y="799419"/>
                  <a:pt x="4833972" y="818875"/>
                  <a:pt x="4529172" y="831846"/>
                </a:cubicBezTo>
                <a:cubicBezTo>
                  <a:pt x="4263283" y="838331"/>
                  <a:pt x="4029818" y="835088"/>
                  <a:pt x="3848235" y="831845"/>
                </a:cubicBezTo>
                <a:cubicBezTo>
                  <a:pt x="3666652" y="828602"/>
                  <a:pt x="3547710" y="828547"/>
                  <a:pt x="3439674" y="812389"/>
                </a:cubicBezTo>
                <a:cubicBezTo>
                  <a:pt x="3331638" y="796231"/>
                  <a:pt x="3368634" y="761387"/>
                  <a:pt x="3200021" y="734897"/>
                </a:cubicBezTo>
                <a:cubicBezTo>
                  <a:pt x="3031408" y="708407"/>
                  <a:pt x="2694387" y="659935"/>
                  <a:pt x="2427996" y="653450"/>
                </a:cubicBezTo>
                <a:cubicBezTo>
                  <a:pt x="2161605" y="646965"/>
                  <a:pt x="1893507" y="686260"/>
                  <a:pt x="1601677" y="695988"/>
                </a:cubicBezTo>
                <a:cubicBezTo>
                  <a:pt x="1309847" y="705716"/>
                  <a:pt x="98884" y="710827"/>
                  <a:pt x="8070" y="656748"/>
                </a:cubicBezTo>
                <a:cubicBezTo>
                  <a:pt x="-82744" y="602669"/>
                  <a:pt x="613735" y="440430"/>
                  <a:pt x="1056792" y="371512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122839" y="3861787"/>
            <a:ext cx="4085486" cy="874720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3 w 10757991"/>
              <a:gd name="connsiteY7" fmla="*/ 329450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432 w 10953412"/>
              <a:gd name="connsiteY0" fmla="*/ 526988 h 884597"/>
              <a:gd name="connsiteX1" fmla="*/ 2246068 w 10953412"/>
              <a:gd name="connsiteY1" fmla="*/ 42254 h 884597"/>
              <a:gd name="connsiteX2" fmla="*/ 2790817 w 10953412"/>
              <a:gd name="connsiteY2" fmla="*/ 22799 h 884597"/>
              <a:gd name="connsiteX3" fmla="*/ 3432843 w 10953412"/>
              <a:gd name="connsiteY3" fmla="*/ 22799 h 884597"/>
              <a:gd name="connsiteX4" fmla="*/ 3841404 w 10953412"/>
              <a:gd name="connsiteY4" fmla="*/ 22799 h 884597"/>
              <a:gd name="connsiteX5" fmla="*/ 4833625 w 10953412"/>
              <a:gd name="connsiteY5" fmla="*/ 61708 h 884597"/>
              <a:gd name="connsiteX6" fmla="*/ 8607958 w 10953412"/>
              <a:gd name="connsiteY6" fmla="*/ 406631 h 884597"/>
              <a:gd name="connsiteX7" fmla="*/ 10748044 w 10953412"/>
              <a:gd name="connsiteY7" fmla="*/ 325180 h 884597"/>
              <a:gd name="connsiteX8" fmla="*/ 10884230 w 10953412"/>
              <a:gd name="connsiteY8" fmla="*/ 383547 h 884597"/>
              <a:gd name="connsiteX9" fmla="*/ 10903685 w 10953412"/>
              <a:gd name="connsiteY9" fmla="*/ 801012 h 884597"/>
              <a:gd name="connsiteX10" fmla="*/ 10903685 w 10953412"/>
              <a:gd name="connsiteY10" fmla="*/ 878833 h 884597"/>
              <a:gd name="connsiteX11" fmla="*/ 10242204 w 10953412"/>
              <a:gd name="connsiteY11" fmla="*/ 878833 h 884597"/>
              <a:gd name="connsiteX12" fmla="*/ 7849200 w 10953412"/>
              <a:gd name="connsiteY12" fmla="*/ 878833 h 884597"/>
              <a:gd name="connsiteX13" fmla="*/ 6934800 w 10953412"/>
              <a:gd name="connsiteY13" fmla="*/ 859378 h 884597"/>
              <a:gd name="connsiteX14" fmla="*/ 6214953 w 10953412"/>
              <a:gd name="connsiteY14" fmla="*/ 839923 h 884597"/>
              <a:gd name="connsiteX15" fmla="*/ 5631294 w 10953412"/>
              <a:gd name="connsiteY15" fmla="*/ 839922 h 884597"/>
              <a:gd name="connsiteX16" fmla="*/ 4716894 w 10953412"/>
              <a:gd name="connsiteY16" fmla="*/ 878834 h 884597"/>
              <a:gd name="connsiteX17" fmla="*/ 4035957 w 10953412"/>
              <a:gd name="connsiteY17" fmla="*/ 878833 h 884597"/>
              <a:gd name="connsiteX18" fmla="*/ 3627396 w 10953412"/>
              <a:gd name="connsiteY18" fmla="*/ 859377 h 884597"/>
              <a:gd name="connsiteX19" fmla="*/ 3218834 w 10953412"/>
              <a:gd name="connsiteY19" fmla="*/ 859377 h 884597"/>
              <a:gd name="connsiteX20" fmla="*/ 2615719 w 10953412"/>
              <a:gd name="connsiteY20" fmla="*/ 839923 h 884597"/>
              <a:gd name="connsiteX21" fmla="*/ 1856962 w 10953412"/>
              <a:gd name="connsiteY21" fmla="*/ 820468 h 884597"/>
              <a:gd name="connsiteX22" fmla="*/ 195792 w 10953412"/>
              <a:gd name="connsiteY22" fmla="*/ 703736 h 884597"/>
              <a:gd name="connsiteX23" fmla="*/ 31432 w 10953412"/>
              <a:gd name="connsiteY23" fmla="*/ 526988 h 884597"/>
              <a:gd name="connsiteX0" fmla="*/ 184508 w 11106488"/>
              <a:gd name="connsiteY0" fmla="*/ 517111 h 874720"/>
              <a:gd name="connsiteX1" fmla="*/ 2482071 w 11106488"/>
              <a:gd name="connsiteY1" fmla="*/ 187360 h 874720"/>
              <a:gd name="connsiteX2" fmla="*/ 2943893 w 11106488"/>
              <a:gd name="connsiteY2" fmla="*/ 12922 h 874720"/>
              <a:gd name="connsiteX3" fmla="*/ 3585919 w 11106488"/>
              <a:gd name="connsiteY3" fmla="*/ 12922 h 874720"/>
              <a:gd name="connsiteX4" fmla="*/ 3994480 w 11106488"/>
              <a:gd name="connsiteY4" fmla="*/ 12922 h 874720"/>
              <a:gd name="connsiteX5" fmla="*/ 4986701 w 11106488"/>
              <a:gd name="connsiteY5" fmla="*/ 51831 h 874720"/>
              <a:gd name="connsiteX6" fmla="*/ 8761034 w 11106488"/>
              <a:gd name="connsiteY6" fmla="*/ 396754 h 874720"/>
              <a:gd name="connsiteX7" fmla="*/ 10901120 w 11106488"/>
              <a:gd name="connsiteY7" fmla="*/ 315303 h 874720"/>
              <a:gd name="connsiteX8" fmla="*/ 11037306 w 11106488"/>
              <a:gd name="connsiteY8" fmla="*/ 373670 h 874720"/>
              <a:gd name="connsiteX9" fmla="*/ 11056761 w 11106488"/>
              <a:gd name="connsiteY9" fmla="*/ 791135 h 874720"/>
              <a:gd name="connsiteX10" fmla="*/ 11056761 w 11106488"/>
              <a:gd name="connsiteY10" fmla="*/ 868956 h 874720"/>
              <a:gd name="connsiteX11" fmla="*/ 10395280 w 11106488"/>
              <a:gd name="connsiteY11" fmla="*/ 868956 h 874720"/>
              <a:gd name="connsiteX12" fmla="*/ 8002276 w 11106488"/>
              <a:gd name="connsiteY12" fmla="*/ 868956 h 874720"/>
              <a:gd name="connsiteX13" fmla="*/ 7087876 w 11106488"/>
              <a:gd name="connsiteY13" fmla="*/ 849501 h 874720"/>
              <a:gd name="connsiteX14" fmla="*/ 6368029 w 11106488"/>
              <a:gd name="connsiteY14" fmla="*/ 830046 h 874720"/>
              <a:gd name="connsiteX15" fmla="*/ 5784370 w 11106488"/>
              <a:gd name="connsiteY15" fmla="*/ 830045 h 874720"/>
              <a:gd name="connsiteX16" fmla="*/ 4869970 w 11106488"/>
              <a:gd name="connsiteY16" fmla="*/ 868957 h 874720"/>
              <a:gd name="connsiteX17" fmla="*/ 4189033 w 11106488"/>
              <a:gd name="connsiteY17" fmla="*/ 868956 h 874720"/>
              <a:gd name="connsiteX18" fmla="*/ 3780472 w 11106488"/>
              <a:gd name="connsiteY18" fmla="*/ 849500 h 874720"/>
              <a:gd name="connsiteX19" fmla="*/ 3371910 w 11106488"/>
              <a:gd name="connsiteY19" fmla="*/ 849500 h 874720"/>
              <a:gd name="connsiteX20" fmla="*/ 2768795 w 11106488"/>
              <a:gd name="connsiteY20" fmla="*/ 830046 h 874720"/>
              <a:gd name="connsiteX21" fmla="*/ 2010038 w 11106488"/>
              <a:gd name="connsiteY21" fmla="*/ 810591 h 874720"/>
              <a:gd name="connsiteX22" fmla="*/ 348868 w 11106488"/>
              <a:gd name="connsiteY22" fmla="*/ 693859 h 874720"/>
              <a:gd name="connsiteX23" fmla="*/ 184508 w 11106488"/>
              <a:gd name="connsiteY23" fmla="*/ 517111 h 874720"/>
              <a:gd name="connsiteX0" fmla="*/ 195533 w 11117513"/>
              <a:gd name="connsiteY0" fmla="*/ 517111 h 874720"/>
              <a:gd name="connsiteX1" fmla="*/ 2493096 w 11117513"/>
              <a:gd name="connsiteY1" fmla="*/ 187360 h 874720"/>
              <a:gd name="connsiteX2" fmla="*/ 2954918 w 11117513"/>
              <a:gd name="connsiteY2" fmla="*/ 12922 h 874720"/>
              <a:gd name="connsiteX3" fmla="*/ 3596944 w 11117513"/>
              <a:gd name="connsiteY3" fmla="*/ 12922 h 874720"/>
              <a:gd name="connsiteX4" fmla="*/ 4005505 w 11117513"/>
              <a:gd name="connsiteY4" fmla="*/ 12922 h 874720"/>
              <a:gd name="connsiteX5" fmla="*/ 4997726 w 11117513"/>
              <a:gd name="connsiteY5" fmla="*/ 51831 h 874720"/>
              <a:gd name="connsiteX6" fmla="*/ 8772059 w 11117513"/>
              <a:gd name="connsiteY6" fmla="*/ 396754 h 874720"/>
              <a:gd name="connsiteX7" fmla="*/ 10912145 w 11117513"/>
              <a:gd name="connsiteY7" fmla="*/ 315303 h 874720"/>
              <a:gd name="connsiteX8" fmla="*/ 11048331 w 11117513"/>
              <a:gd name="connsiteY8" fmla="*/ 373670 h 874720"/>
              <a:gd name="connsiteX9" fmla="*/ 11067786 w 11117513"/>
              <a:gd name="connsiteY9" fmla="*/ 791135 h 874720"/>
              <a:gd name="connsiteX10" fmla="*/ 11067786 w 11117513"/>
              <a:gd name="connsiteY10" fmla="*/ 868956 h 874720"/>
              <a:gd name="connsiteX11" fmla="*/ 10406305 w 11117513"/>
              <a:gd name="connsiteY11" fmla="*/ 868956 h 874720"/>
              <a:gd name="connsiteX12" fmla="*/ 8013301 w 11117513"/>
              <a:gd name="connsiteY12" fmla="*/ 868956 h 874720"/>
              <a:gd name="connsiteX13" fmla="*/ 7098901 w 11117513"/>
              <a:gd name="connsiteY13" fmla="*/ 849501 h 874720"/>
              <a:gd name="connsiteX14" fmla="*/ 6379054 w 11117513"/>
              <a:gd name="connsiteY14" fmla="*/ 830046 h 874720"/>
              <a:gd name="connsiteX15" fmla="*/ 5795395 w 11117513"/>
              <a:gd name="connsiteY15" fmla="*/ 830045 h 874720"/>
              <a:gd name="connsiteX16" fmla="*/ 4880995 w 11117513"/>
              <a:gd name="connsiteY16" fmla="*/ 868957 h 874720"/>
              <a:gd name="connsiteX17" fmla="*/ 4200058 w 11117513"/>
              <a:gd name="connsiteY17" fmla="*/ 868956 h 874720"/>
              <a:gd name="connsiteX18" fmla="*/ 3791497 w 11117513"/>
              <a:gd name="connsiteY18" fmla="*/ 849500 h 874720"/>
              <a:gd name="connsiteX19" fmla="*/ 3382935 w 11117513"/>
              <a:gd name="connsiteY19" fmla="*/ 849500 h 874720"/>
              <a:gd name="connsiteX20" fmla="*/ 2779820 w 11117513"/>
              <a:gd name="connsiteY20" fmla="*/ 830046 h 874720"/>
              <a:gd name="connsiteX21" fmla="*/ 2269845 w 11117513"/>
              <a:gd name="connsiteY21" fmla="*/ 593614 h 874720"/>
              <a:gd name="connsiteX22" fmla="*/ 359893 w 11117513"/>
              <a:gd name="connsiteY22" fmla="*/ 693859 h 874720"/>
              <a:gd name="connsiteX23" fmla="*/ 195533 w 111175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2763720 w 11101413"/>
              <a:gd name="connsiteY20" fmla="*/ 830046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8921"/>
              <a:gd name="connsiteX1" fmla="*/ 2476996 w 11101413"/>
              <a:gd name="connsiteY1" fmla="*/ 187360 h 878921"/>
              <a:gd name="connsiteX2" fmla="*/ 2938818 w 11101413"/>
              <a:gd name="connsiteY2" fmla="*/ 12922 h 878921"/>
              <a:gd name="connsiteX3" fmla="*/ 3580844 w 11101413"/>
              <a:gd name="connsiteY3" fmla="*/ 12922 h 878921"/>
              <a:gd name="connsiteX4" fmla="*/ 3989405 w 11101413"/>
              <a:gd name="connsiteY4" fmla="*/ 12922 h 878921"/>
              <a:gd name="connsiteX5" fmla="*/ 4981626 w 11101413"/>
              <a:gd name="connsiteY5" fmla="*/ 51831 h 878921"/>
              <a:gd name="connsiteX6" fmla="*/ 8755959 w 11101413"/>
              <a:gd name="connsiteY6" fmla="*/ 396754 h 878921"/>
              <a:gd name="connsiteX7" fmla="*/ 10896045 w 11101413"/>
              <a:gd name="connsiteY7" fmla="*/ 315303 h 878921"/>
              <a:gd name="connsiteX8" fmla="*/ 11032231 w 11101413"/>
              <a:gd name="connsiteY8" fmla="*/ 373670 h 878921"/>
              <a:gd name="connsiteX9" fmla="*/ 11051686 w 11101413"/>
              <a:gd name="connsiteY9" fmla="*/ 791135 h 878921"/>
              <a:gd name="connsiteX10" fmla="*/ 11051686 w 11101413"/>
              <a:gd name="connsiteY10" fmla="*/ 868956 h 878921"/>
              <a:gd name="connsiteX11" fmla="*/ 10390205 w 11101413"/>
              <a:gd name="connsiteY11" fmla="*/ 868956 h 878921"/>
              <a:gd name="connsiteX12" fmla="*/ 7997201 w 11101413"/>
              <a:gd name="connsiteY12" fmla="*/ 868956 h 878921"/>
              <a:gd name="connsiteX13" fmla="*/ 7082801 w 11101413"/>
              <a:gd name="connsiteY13" fmla="*/ 849501 h 878921"/>
              <a:gd name="connsiteX14" fmla="*/ 6362954 w 11101413"/>
              <a:gd name="connsiteY14" fmla="*/ 830046 h 878921"/>
              <a:gd name="connsiteX15" fmla="*/ 5779295 w 11101413"/>
              <a:gd name="connsiteY15" fmla="*/ 830045 h 878921"/>
              <a:gd name="connsiteX16" fmla="*/ 4864895 w 11101413"/>
              <a:gd name="connsiteY16" fmla="*/ 868957 h 878921"/>
              <a:gd name="connsiteX17" fmla="*/ 4183958 w 11101413"/>
              <a:gd name="connsiteY17" fmla="*/ 868956 h 878921"/>
              <a:gd name="connsiteX18" fmla="*/ 4314423 w 11101413"/>
              <a:gd name="connsiteY18" fmla="*/ 756510 h 878921"/>
              <a:gd name="connsiteX19" fmla="*/ 3905861 w 11101413"/>
              <a:gd name="connsiteY19" fmla="*/ 694517 h 878921"/>
              <a:gd name="connsiteX20" fmla="*/ 3261279 w 11101413"/>
              <a:gd name="connsiteY20" fmla="*/ 613069 h 878921"/>
              <a:gd name="connsiteX21" fmla="*/ 2253745 w 11101413"/>
              <a:gd name="connsiteY21" fmla="*/ 593614 h 878921"/>
              <a:gd name="connsiteX22" fmla="*/ 385257 w 11101413"/>
              <a:gd name="connsiteY22" fmla="*/ 585371 h 878921"/>
              <a:gd name="connsiteX23" fmla="*/ 179433 w 11101413"/>
              <a:gd name="connsiteY23" fmla="*/ 517111 h 878921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88841 w 11101413"/>
              <a:gd name="connsiteY17" fmla="*/ 775966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5289609 w 11101413"/>
              <a:gd name="connsiteY16" fmla="*/ 7673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347484 w 10869152"/>
              <a:gd name="connsiteY0" fmla="*/ 300980 h 874720"/>
              <a:gd name="connsiteX1" fmla="*/ 2244735 w 10869152"/>
              <a:gd name="connsiteY1" fmla="*/ 187360 h 874720"/>
              <a:gd name="connsiteX2" fmla="*/ 2706557 w 10869152"/>
              <a:gd name="connsiteY2" fmla="*/ 12922 h 874720"/>
              <a:gd name="connsiteX3" fmla="*/ 3348583 w 10869152"/>
              <a:gd name="connsiteY3" fmla="*/ 12922 h 874720"/>
              <a:gd name="connsiteX4" fmla="*/ 3757144 w 10869152"/>
              <a:gd name="connsiteY4" fmla="*/ 12922 h 874720"/>
              <a:gd name="connsiteX5" fmla="*/ 4749365 w 10869152"/>
              <a:gd name="connsiteY5" fmla="*/ 51831 h 874720"/>
              <a:gd name="connsiteX6" fmla="*/ 8523698 w 10869152"/>
              <a:gd name="connsiteY6" fmla="*/ 396754 h 874720"/>
              <a:gd name="connsiteX7" fmla="*/ 10663784 w 10869152"/>
              <a:gd name="connsiteY7" fmla="*/ 315303 h 874720"/>
              <a:gd name="connsiteX8" fmla="*/ 10799970 w 10869152"/>
              <a:gd name="connsiteY8" fmla="*/ 373670 h 874720"/>
              <a:gd name="connsiteX9" fmla="*/ 10819425 w 10869152"/>
              <a:gd name="connsiteY9" fmla="*/ 791135 h 874720"/>
              <a:gd name="connsiteX10" fmla="*/ 10819425 w 10869152"/>
              <a:gd name="connsiteY10" fmla="*/ 868956 h 874720"/>
              <a:gd name="connsiteX11" fmla="*/ 10157944 w 10869152"/>
              <a:gd name="connsiteY11" fmla="*/ 868956 h 874720"/>
              <a:gd name="connsiteX12" fmla="*/ 7764940 w 10869152"/>
              <a:gd name="connsiteY12" fmla="*/ 868956 h 874720"/>
              <a:gd name="connsiteX13" fmla="*/ 6850540 w 10869152"/>
              <a:gd name="connsiteY13" fmla="*/ 849501 h 874720"/>
              <a:gd name="connsiteX14" fmla="*/ 6130693 w 10869152"/>
              <a:gd name="connsiteY14" fmla="*/ 830046 h 874720"/>
              <a:gd name="connsiteX15" fmla="*/ 5547034 w 10869152"/>
              <a:gd name="connsiteY15" fmla="*/ 830045 h 874720"/>
              <a:gd name="connsiteX16" fmla="*/ 5057348 w 10869152"/>
              <a:gd name="connsiteY16" fmla="*/ 767357 h 874720"/>
              <a:gd name="connsiteX17" fmla="*/ 4615117 w 10869152"/>
              <a:gd name="connsiteY17" fmla="*/ 760467 h 874720"/>
              <a:gd name="connsiteX18" fmla="*/ 4082162 w 10869152"/>
              <a:gd name="connsiteY18" fmla="*/ 756510 h 874720"/>
              <a:gd name="connsiteX19" fmla="*/ 3673600 w 10869152"/>
              <a:gd name="connsiteY19" fmla="*/ 694517 h 874720"/>
              <a:gd name="connsiteX20" fmla="*/ 3029018 w 10869152"/>
              <a:gd name="connsiteY20" fmla="*/ 613069 h 874720"/>
              <a:gd name="connsiteX21" fmla="*/ 2021484 w 10869152"/>
              <a:gd name="connsiteY21" fmla="*/ 593614 h 874720"/>
              <a:gd name="connsiteX22" fmla="*/ 152996 w 10869152"/>
              <a:gd name="connsiteY22" fmla="*/ 585371 h 874720"/>
              <a:gd name="connsiteX23" fmla="*/ 347484 w 10869152"/>
              <a:gd name="connsiteY23" fmla="*/ 300980 h 874720"/>
              <a:gd name="connsiteX0" fmla="*/ 347484 w 10869152"/>
              <a:gd name="connsiteY0" fmla="*/ 300980 h 874720"/>
              <a:gd name="connsiteX1" fmla="*/ 2244735 w 10869152"/>
              <a:gd name="connsiteY1" fmla="*/ 187360 h 874720"/>
              <a:gd name="connsiteX2" fmla="*/ 2706557 w 10869152"/>
              <a:gd name="connsiteY2" fmla="*/ 12922 h 874720"/>
              <a:gd name="connsiteX3" fmla="*/ 3348583 w 10869152"/>
              <a:gd name="connsiteY3" fmla="*/ 12922 h 874720"/>
              <a:gd name="connsiteX4" fmla="*/ 3757144 w 10869152"/>
              <a:gd name="connsiteY4" fmla="*/ 12922 h 874720"/>
              <a:gd name="connsiteX5" fmla="*/ 4749365 w 10869152"/>
              <a:gd name="connsiteY5" fmla="*/ 51831 h 874720"/>
              <a:gd name="connsiteX6" fmla="*/ 8523698 w 10869152"/>
              <a:gd name="connsiteY6" fmla="*/ 396754 h 874720"/>
              <a:gd name="connsiteX7" fmla="*/ 10663784 w 10869152"/>
              <a:gd name="connsiteY7" fmla="*/ 315303 h 874720"/>
              <a:gd name="connsiteX8" fmla="*/ 10799970 w 10869152"/>
              <a:gd name="connsiteY8" fmla="*/ 373670 h 874720"/>
              <a:gd name="connsiteX9" fmla="*/ 10819425 w 10869152"/>
              <a:gd name="connsiteY9" fmla="*/ 791135 h 874720"/>
              <a:gd name="connsiteX10" fmla="*/ 10819425 w 10869152"/>
              <a:gd name="connsiteY10" fmla="*/ 868956 h 874720"/>
              <a:gd name="connsiteX11" fmla="*/ 10157944 w 10869152"/>
              <a:gd name="connsiteY11" fmla="*/ 868956 h 874720"/>
              <a:gd name="connsiteX12" fmla="*/ 7764940 w 10869152"/>
              <a:gd name="connsiteY12" fmla="*/ 868956 h 874720"/>
              <a:gd name="connsiteX13" fmla="*/ 6850540 w 10869152"/>
              <a:gd name="connsiteY13" fmla="*/ 849501 h 874720"/>
              <a:gd name="connsiteX14" fmla="*/ 6130693 w 10869152"/>
              <a:gd name="connsiteY14" fmla="*/ 830046 h 874720"/>
              <a:gd name="connsiteX15" fmla="*/ 5547034 w 10869152"/>
              <a:gd name="connsiteY15" fmla="*/ 830045 h 874720"/>
              <a:gd name="connsiteX16" fmla="*/ 5057348 w 10869152"/>
              <a:gd name="connsiteY16" fmla="*/ 767357 h 874720"/>
              <a:gd name="connsiteX17" fmla="*/ 4615117 w 10869152"/>
              <a:gd name="connsiteY17" fmla="*/ 760467 h 874720"/>
              <a:gd name="connsiteX18" fmla="*/ 4082162 w 10869152"/>
              <a:gd name="connsiteY18" fmla="*/ 756510 h 874720"/>
              <a:gd name="connsiteX19" fmla="*/ 3673600 w 10869152"/>
              <a:gd name="connsiteY19" fmla="*/ 694517 h 874720"/>
              <a:gd name="connsiteX20" fmla="*/ 3029018 w 10869152"/>
              <a:gd name="connsiteY20" fmla="*/ 613069 h 874720"/>
              <a:gd name="connsiteX21" fmla="*/ 2021484 w 10869152"/>
              <a:gd name="connsiteY21" fmla="*/ 593614 h 874720"/>
              <a:gd name="connsiteX22" fmla="*/ 152996 w 10869152"/>
              <a:gd name="connsiteY22" fmla="*/ 419116 h 874720"/>
              <a:gd name="connsiteX23" fmla="*/ 347484 w 10869152"/>
              <a:gd name="connsiteY23" fmla="*/ 300980 h 874720"/>
              <a:gd name="connsiteX0" fmla="*/ 275027 w 10930134"/>
              <a:gd name="connsiteY0" fmla="*/ 251103 h 874720"/>
              <a:gd name="connsiteX1" fmla="*/ 2305717 w 10930134"/>
              <a:gd name="connsiteY1" fmla="*/ 187360 h 874720"/>
              <a:gd name="connsiteX2" fmla="*/ 2767539 w 10930134"/>
              <a:gd name="connsiteY2" fmla="*/ 12922 h 874720"/>
              <a:gd name="connsiteX3" fmla="*/ 3409565 w 10930134"/>
              <a:gd name="connsiteY3" fmla="*/ 12922 h 874720"/>
              <a:gd name="connsiteX4" fmla="*/ 3818126 w 10930134"/>
              <a:gd name="connsiteY4" fmla="*/ 12922 h 874720"/>
              <a:gd name="connsiteX5" fmla="*/ 4810347 w 10930134"/>
              <a:gd name="connsiteY5" fmla="*/ 51831 h 874720"/>
              <a:gd name="connsiteX6" fmla="*/ 8584680 w 10930134"/>
              <a:gd name="connsiteY6" fmla="*/ 396754 h 874720"/>
              <a:gd name="connsiteX7" fmla="*/ 10724766 w 10930134"/>
              <a:gd name="connsiteY7" fmla="*/ 315303 h 874720"/>
              <a:gd name="connsiteX8" fmla="*/ 10860952 w 10930134"/>
              <a:gd name="connsiteY8" fmla="*/ 373670 h 874720"/>
              <a:gd name="connsiteX9" fmla="*/ 10880407 w 10930134"/>
              <a:gd name="connsiteY9" fmla="*/ 791135 h 874720"/>
              <a:gd name="connsiteX10" fmla="*/ 10880407 w 10930134"/>
              <a:gd name="connsiteY10" fmla="*/ 868956 h 874720"/>
              <a:gd name="connsiteX11" fmla="*/ 10218926 w 10930134"/>
              <a:gd name="connsiteY11" fmla="*/ 868956 h 874720"/>
              <a:gd name="connsiteX12" fmla="*/ 7825922 w 10930134"/>
              <a:gd name="connsiteY12" fmla="*/ 868956 h 874720"/>
              <a:gd name="connsiteX13" fmla="*/ 6911522 w 10930134"/>
              <a:gd name="connsiteY13" fmla="*/ 849501 h 874720"/>
              <a:gd name="connsiteX14" fmla="*/ 6191675 w 10930134"/>
              <a:gd name="connsiteY14" fmla="*/ 830046 h 874720"/>
              <a:gd name="connsiteX15" fmla="*/ 5608016 w 10930134"/>
              <a:gd name="connsiteY15" fmla="*/ 830045 h 874720"/>
              <a:gd name="connsiteX16" fmla="*/ 5118330 w 10930134"/>
              <a:gd name="connsiteY16" fmla="*/ 767357 h 874720"/>
              <a:gd name="connsiteX17" fmla="*/ 4676099 w 10930134"/>
              <a:gd name="connsiteY17" fmla="*/ 760467 h 874720"/>
              <a:gd name="connsiteX18" fmla="*/ 4143144 w 10930134"/>
              <a:gd name="connsiteY18" fmla="*/ 756510 h 874720"/>
              <a:gd name="connsiteX19" fmla="*/ 3734582 w 10930134"/>
              <a:gd name="connsiteY19" fmla="*/ 694517 h 874720"/>
              <a:gd name="connsiteX20" fmla="*/ 3090000 w 10930134"/>
              <a:gd name="connsiteY20" fmla="*/ 613069 h 874720"/>
              <a:gd name="connsiteX21" fmla="*/ 2082466 w 10930134"/>
              <a:gd name="connsiteY21" fmla="*/ 593614 h 874720"/>
              <a:gd name="connsiteX22" fmla="*/ 213978 w 10930134"/>
              <a:gd name="connsiteY22" fmla="*/ 419116 h 874720"/>
              <a:gd name="connsiteX23" fmla="*/ 275027 w 10930134"/>
              <a:gd name="connsiteY23" fmla="*/ 251103 h 87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30134" h="874720">
                <a:moveTo>
                  <a:pt x="275027" y="251103"/>
                </a:moveTo>
                <a:cubicBezTo>
                  <a:pt x="623650" y="212477"/>
                  <a:pt x="1890298" y="227057"/>
                  <a:pt x="2305717" y="187360"/>
                </a:cubicBezTo>
                <a:cubicBezTo>
                  <a:pt x="2721136" y="147663"/>
                  <a:pt x="2583564" y="41995"/>
                  <a:pt x="2767539" y="12922"/>
                </a:cubicBezTo>
                <a:cubicBezTo>
                  <a:pt x="2951514" y="-16151"/>
                  <a:pt x="3234467" y="12922"/>
                  <a:pt x="3409565" y="12922"/>
                </a:cubicBezTo>
                <a:cubicBezTo>
                  <a:pt x="3584663" y="12922"/>
                  <a:pt x="3584662" y="6437"/>
                  <a:pt x="3818126" y="12922"/>
                </a:cubicBezTo>
                <a:cubicBezTo>
                  <a:pt x="4051590" y="19407"/>
                  <a:pt x="4015921" y="-12141"/>
                  <a:pt x="4810347" y="51831"/>
                </a:cubicBezTo>
                <a:cubicBezTo>
                  <a:pt x="5604773" y="115803"/>
                  <a:pt x="7598944" y="352842"/>
                  <a:pt x="8584680" y="396754"/>
                </a:cubicBezTo>
                <a:lnTo>
                  <a:pt x="10724766" y="315303"/>
                </a:lnTo>
                <a:cubicBezTo>
                  <a:pt x="11104145" y="311456"/>
                  <a:pt x="10835012" y="294365"/>
                  <a:pt x="10860952" y="373670"/>
                </a:cubicBezTo>
                <a:cubicBezTo>
                  <a:pt x="10886892" y="452975"/>
                  <a:pt x="10877164" y="708587"/>
                  <a:pt x="10880407" y="791135"/>
                </a:cubicBezTo>
                <a:cubicBezTo>
                  <a:pt x="10883650" y="873683"/>
                  <a:pt x="10990654" y="855986"/>
                  <a:pt x="10880407" y="868956"/>
                </a:cubicBezTo>
                <a:cubicBezTo>
                  <a:pt x="10770160" y="881926"/>
                  <a:pt x="10218926" y="868956"/>
                  <a:pt x="10218926" y="868956"/>
                </a:cubicBezTo>
                <a:lnTo>
                  <a:pt x="7825922" y="868956"/>
                </a:lnTo>
                <a:cubicBezTo>
                  <a:pt x="7274688" y="865714"/>
                  <a:pt x="7183896" y="855986"/>
                  <a:pt x="6911522" y="849501"/>
                </a:cubicBezTo>
                <a:lnTo>
                  <a:pt x="6191675" y="830046"/>
                </a:lnTo>
                <a:cubicBezTo>
                  <a:pt x="5974424" y="826803"/>
                  <a:pt x="5786907" y="840493"/>
                  <a:pt x="5608016" y="830045"/>
                </a:cubicBezTo>
                <a:cubicBezTo>
                  <a:pt x="5429125" y="819597"/>
                  <a:pt x="5273650" y="778953"/>
                  <a:pt x="5118330" y="767357"/>
                </a:cubicBezTo>
                <a:cubicBezTo>
                  <a:pt x="4963011" y="755761"/>
                  <a:pt x="4838630" y="762275"/>
                  <a:pt x="4676099" y="760467"/>
                </a:cubicBezTo>
                <a:cubicBezTo>
                  <a:pt x="4513568" y="758659"/>
                  <a:pt x="4300064" y="767502"/>
                  <a:pt x="4143144" y="756510"/>
                </a:cubicBezTo>
                <a:cubicBezTo>
                  <a:pt x="3986224" y="745518"/>
                  <a:pt x="3910106" y="718424"/>
                  <a:pt x="3734582" y="694517"/>
                </a:cubicBezTo>
                <a:cubicBezTo>
                  <a:pt x="3559058" y="670610"/>
                  <a:pt x="3365353" y="629886"/>
                  <a:pt x="3090000" y="613069"/>
                </a:cubicBezTo>
                <a:cubicBezTo>
                  <a:pt x="2814647" y="596252"/>
                  <a:pt x="2374296" y="583886"/>
                  <a:pt x="2082466" y="593614"/>
                </a:cubicBezTo>
                <a:cubicBezTo>
                  <a:pt x="1790636" y="603342"/>
                  <a:pt x="515218" y="476201"/>
                  <a:pt x="213978" y="419116"/>
                </a:cubicBezTo>
                <a:cubicBezTo>
                  <a:pt x="-87262" y="362031"/>
                  <a:pt x="-73596" y="289729"/>
                  <a:pt x="275027" y="251103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26830" y="3922629"/>
            <a:ext cx="3317826" cy="105676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61575 w 10920082"/>
              <a:gd name="connsiteY0" fmla="*/ 119767 h 951810"/>
              <a:gd name="connsiteX1" fmla="*/ 2212738 w 10920082"/>
              <a:gd name="connsiteY1" fmla="*/ 109467 h 951810"/>
              <a:gd name="connsiteX2" fmla="*/ 2757487 w 10920082"/>
              <a:gd name="connsiteY2" fmla="*/ 90012 h 951810"/>
              <a:gd name="connsiteX3" fmla="*/ 3399513 w 10920082"/>
              <a:gd name="connsiteY3" fmla="*/ 90012 h 951810"/>
              <a:gd name="connsiteX4" fmla="*/ 3808074 w 10920082"/>
              <a:gd name="connsiteY4" fmla="*/ 90012 h 951810"/>
              <a:gd name="connsiteX5" fmla="*/ 4800295 w 10920082"/>
              <a:gd name="connsiteY5" fmla="*/ 128921 h 951810"/>
              <a:gd name="connsiteX6" fmla="*/ 8574627 w 10920082"/>
              <a:gd name="connsiteY6" fmla="*/ 148379 h 951810"/>
              <a:gd name="connsiteX7" fmla="*/ 10714713 w 10920082"/>
              <a:gd name="connsiteY7" fmla="*/ 128922 h 951810"/>
              <a:gd name="connsiteX8" fmla="*/ 10850900 w 10920082"/>
              <a:gd name="connsiteY8" fmla="*/ 187289 h 951810"/>
              <a:gd name="connsiteX9" fmla="*/ 10870355 w 10920082"/>
              <a:gd name="connsiteY9" fmla="*/ 868225 h 951810"/>
              <a:gd name="connsiteX10" fmla="*/ 10870355 w 10920082"/>
              <a:gd name="connsiteY10" fmla="*/ 946046 h 951810"/>
              <a:gd name="connsiteX11" fmla="*/ 10208874 w 10920082"/>
              <a:gd name="connsiteY11" fmla="*/ 946046 h 951810"/>
              <a:gd name="connsiteX12" fmla="*/ 7815870 w 10920082"/>
              <a:gd name="connsiteY12" fmla="*/ 946046 h 951810"/>
              <a:gd name="connsiteX13" fmla="*/ 6901470 w 10920082"/>
              <a:gd name="connsiteY13" fmla="*/ 926591 h 951810"/>
              <a:gd name="connsiteX14" fmla="*/ 6181623 w 10920082"/>
              <a:gd name="connsiteY14" fmla="*/ 907136 h 951810"/>
              <a:gd name="connsiteX15" fmla="*/ 5597964 w 10920082"/>
              <a:gd name="connsiteY15" fmla="*/ 907135 h 951810"/>
              <a:gd name="connsiteX16" fmla="*/ 4683564 w 10920082"/>
              <a:gd name="connsiteY16" fmla="*/ 946047 h 951810"/>
              <a:gd name="connsiteX17" fmla="*/ 4002627 w 10920082"/>
              <a:gd name="connsiteY17" fmla="*/ 946046 h 951810"/>
              <a:gd name="connsiteX18" fmla="*/ 3594066 w 10920082"/>
              <a:gd name="connsiteY18" fmla="*/ 926590 h 951810"/>
              <a:gd name="connsiteX19" fmla="*/ 3185504 w 10920082"/>
              <a:gd name="connsiteY19" fmla="*/ 926590 h 951810"/>
              <a:gd name="connsiteX20" fmla="*/ 2582389 w 10920082"/>
              <a:gd name="connsiteY20" fmla="*/ 907136 h 951810"/>
              <a:gd name="connsiteX21" fmla="*/ 1823632 w 10920082"/>
              <a:gd name="connsiteY21" fmla="*/ 887681 h 951810"/>
              <a:gd name="connsiteX22" fmla="*/ 162462 w 10920082"/>
              <a:gd name="connsiteY22" fmla="*/ 770949 h 951810"/>
              <a:gd name="connsiteX23" fmla="*/ 61575 w 1092008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10714713 w 10978202"/>
              <a:gd name="connsiteY7" fmla="*/ 128922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54206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81720"/>
              <a:gd name="connsiteY0" fmla="*/ 119767 h 951810"/>
              <a:gd name="connsiteX1" fmla="*/ 2212738 w 10981720"/>
              <a:gd name="connsiteY1" fmla="*/ 109467 h 951810"/>
              <a:gd name="connsiteX2" fmla="*/ 2757487 w 10981720"/>
              <a:gd name="connsiteY2" fmla="*/ 90012 h 951810"/>
              <a:gd name="connsiteX3" fmla="*/ 3399513 w 10981720"/>
              <a:gd name="connsiteY3" fmla="*/ 90012 h 951810"/>
              <a:gd name="connsiteX4" fmla="*/ 3808074 w 10981720"/>
              <a:gd name="connsiteY4" fmla="*/ 90012 h 951810"/>
              <a:gd name="connsiteX5" fmla="*/ 4800295 w 10981720"/>
              <a:gd name="connsiteY5" fmla="*/ 128921 h 951810"/>
              <a:gd name="connsiteX6" fmla="*/ 6424705 w 10981720"/>
              <a:gd name="connsiteY6" fmla="*/ 387564 h 951810"/>
              <a:gd name="connsiteX7" fmla="*/ 8104096 w 10981720"/>
              <a:gd name="connsiteY7" fmla="*/ 542061 h 951810"/>
              <a:gd name="connsiteX8" fmla="*/ 9775941 w 10981720"/>
              <a:gd name="connsiteY8" fmla="*/ 622170 h 951810"/>
              <a:gd name="connsiteX9" fmla="*/ 10870355 w 10981720"/>
              <a:gd name="connsiteY9" fmla="*/ 868225 h 951810"/>
              <a:gd name="connsiteX10" fmla="*/ 10870355 w 10981720"/>
              <a:gd name="connsiteY10" fmla="*/ 946046 h 951810"/>
              <a:gd name="connsiteX11" fmla="*/ 10208874 w 10981720"/>
              <a:gd name="connsiteY11" fmla="*/ 946046 h 951810"/>
              <a:gd name="connsiteX12" fmla="*/ 7815870 w 10981720"/>
              <a:gd name="connsiteY12" fmla="*/ 946046 h 951810"/>
              <a:gd name="connsiteX13" fmla="*/ 6901470 w 10981720"/>
              <a:gd name="connsiteY13" fmla="*/ 926591 h 951810"/>
              <a:gd name="connsiteX14" fmla="*/ 6181623 w 10981720"/>
              <a:gd name="connsiteY14" fmla="*/ 907136 h 951810"/>
              <a:gd name="connsiteX15" fmla="*/ 5597964 w 10981720"/>
              <a:gd name="connsiteY15" fmla="*/ 907135 h 951810"/>
              <a:gd name="connsiteX16" fmla="*/ 4683564 w 10981720"/>
              <a:gd name="connsiteY16" fmla="*/ 946047 h 951810"/>
              <a:gd name="connsiteX17" fmla="*/ 4002627 w 10981720"/>
              <a:gd name="connsiteY17" fmla="*/ 946046 h 951810"/>
              <a:gd name="connsiteX18" fmla="*/ 3594066 w 10981720"/>
              <a:gd name="connsiteY18" fmla="*/ 926590 h 951810"/>
              <a:gd name="connsiteX19" fmla="*/ 3185504 w 10981720"/>
              <a:gd name="connsiteY19" fmla="*/ 926590 h 951810"/>
              <a:gd name="connsiteX20" fmla="*/ 2582389 w 10981720"/>
              <a:gd name="connsiteY20" fmla="*/ 907136 h 951810"/>
              <a:gd name="connsiteX21" fmla="*/ 1823632 w 10981720"/>
              <a:gd name="connsiteY21" fmla="*/ 887681 h 951810"/>
              <a:gd name="connsiteX22" fmla="*/ 162462 w 10981720"/>
              <a:gd name="connsiteY22" fmla="*/ 770949 h 951810"/>
              <a:gd name="connsiteX23" fmla="*/ 61575 w 10981720"/>
              <a:gd name="connsiteY23" fmla="*/ 119767 h 951810"/>
              <a:gd name="connsiteX0" fmla="*/ 61575 w 10955746"/>
              <a:gd name="connsiteY0" fmla="*/ 119767 h 1354243"/>
              <a:gd name="connsiteX1" fmla="*/ 2212738 w 10955746"/>
              <a:gd name="connsiteY1" fmla="*/ 109467 h 1354243"/>
              <a:gd name="connsiteX2" fmla="*/ 2757487 w 10955746"/>
              <a:gd name="connsiteY2" fmla="*/ 90012 h 1354243"/>
              <a:gd name="connsiteX3" fmla="*/ 3399513 w 10955746"/>
              <a:gd name="connsiteY3" fmla="*/ 90012 h 1354243"/>
              <a:gd name="connsiteX4" fmla="*/ 3808074 w 10955746"/>
              <a:gd name="connsiteY4" fmla="*/ 90012 h 1354243"/>
              <a:gd name="connsiteX5" fmla="*/ 4800295 w 10955746"/>
              <a:gd name="connsiteY5" fmla="*/ 128921 h 1354243"/>
              <a:gd name="connsiteX6" fmla="*/ 6424705 w 10955746"/>
              <a:gd name="connsiteY6" fmla="*/ 387564 h 1354243"/>
              <a:gd name="connsiteX7" fmla="*/ 8104096 w 10955746"/>
              <a:gd name="connsiteY7" fmla="*/ 542061 h 1354243"/>
              <a:gd name="connsiteX8" fmla="*/ 9775941 w 10955746"/>
              <a:gd name="connsiteY8" fmla="*/ 622170 h 1354243"/>
              <a:gd name="connsiteX9" fmla="*/ 10870355 w 10955746"/>
              <a:gd name="connsiteY9" fmla="*/ 868225 h 1354243"/>
              <a:gd name="connsiteX10" fmla="*/ 10870355 w 10955746"/>
              <a:gd name="connsiteY10" fmla="*/ 946046 h 1354243"/>
              <a:gd name="connsiteX11" fmla="*/ 10757988 w 10955746"/>
              <a:gd name="connsiteY11" fmla="*/ 1354243 h 1354243"/>
              <a:gd name="connsiteX12" fmla="*/ 7815870 w 10955746"/>
              <a:gd name="connsiteY12" fmla="*/ 946046 h 1354243"/>
              <a:gd name="connsiteX13" fmla="*/ 6901470 w 10955746"/>
              <a:gd name="connsiteY13" fmla="*/ 926591 h 1354243"/>
              <a:gd name="connsiteX14" fmla="*/ 6181623 w 10955746"/>
              <a:gd name="connsiteY14" fmla="*/ 907136 h 1354243"/>
              <a:gd name="connsiteX15" fmla="*/ 5597964 w 10955746"/>
              <a:gd name="connsiteY15" fmla="*/ 907135 h 1354243"/>
              <a:gd name="connsiteX16" fmla="*/ 4683564 w 10955746"/>
              <a:gd name="connsiteY16" fmla="*/ 946047 h 1354243"/>
              <a:gd name="connsiteX17" fmla="*/ 4002627 w 10955746"/>
              <a:gd name="connsiteY17" fmla="*/ 946046 h 1354243"/>
              <a:gd name="connsiteX18" fmla="*/ 3594066 w 10955746"/>
              <a:gd name="connsiteY18" fmla="*/ 926590 h 1354243"/>
              <a:gd name="connsiteX19" fmla="*/ 3185504 w 10955746"/>
              <a:gd name="connsiteY19" fmla="*/ 926590 h 1354243"/>
              <a:gd name="connsiteX20" fmla="*/ 2582389 w 10955746"/>
              <a:gd name="connsiteY20" fmla="*/ 907136 h 1354243"/>
              <a:gd name="connsiteX21" fmla="*/ 1823632 w 10955746"/>
              <a:gd name="connsiteY21" fmla="*/ 887681 h 1354243"/>
              <a:gd name="connsiteX22" fmla="*/ 162462 w 10955746"/>
              <a:gd name="connsiteY22" fmla="*/ 770949 h 1354243"/>
              <a:gd name="connsiteX23" fmla="*/ 61575 w 10955746"/>
              <a:gd name="connsiteY23" fmla="*/ 119767 h 1354243"/>
              <a:gd name="connsiteX0" fmla="*/ 61575 w 10955746"/>
              <a:gd name="connsiteY0" fmla="*/ 119767 h 1357505"/>
              <a:gd name="connsiteX1" fmla="*/ 2212738 w 10955746"/>
              <a:gd name="connsiteY1" fmla="*/ 109467 h 1357505"/>
              <a:gd name="connsiteX2" fmla="*/ 2757487 w 10955746"/>
              <a:gd name="connsiteY2" fmla="*/ 90012 h 1357505"/>
              <a:gd name="connsiteX3" fmla="*/ 3399513 w 10955746"/>
              <a:gd name="connsiteY3" fmla="*/ 90012 h 1357505"/>
              <a:gd name="connsiteX4" fmla="*/ 3808074 w 10955746"/>
              <a:gd name="connsiteY4" fmla="*/ 90012 h 1357505"/>
              <a:gd name="connsiteX5" fmla="*/ 4800295 w 10955746"/>
              <a:gd name="connsiteY5" fmla="*/ 128921 h 1357505"/>
              <a:gd name="connsiteX6" fmla="*/ 6424705 w 10955746"/>
              <a:gd name="connsiteY6" fmla="*/ 387564 h 1357505"/>
              <a:gd name="connsiteX7" fmla="*/ 8104096 w 10955746"/>
              <a:gd name="connsiteY7" fmla="*/ 542061 h 1357505"/>
              <a:gd name="connsiteX8" fmla="*/ 9775941 w 10955746"/>
              <a:gd name="connsiteY8" fmla="*/ 622170 h 1357505"/>
              <a:gd name="connsiteX9" fmla="*/ 10870355 w 10955746"/>
              <a:gd name="connsiteY9" fmla="*/ 868225 h 1357505"/>
              <a:gd name="connsiteX10" fmla="*/ 10870355 w 10955746"/>
              <a:gd name="connsiteY10" fmla="*/ 946046 h 1357505"/>
              <a:gd name="connsiteX11" fmla="*/ 10757988 w 10955746"/>
              <a:gd name="connsiteY11" fmla="*/ 1354243 h 1357505"/>
              <a:gd name="connsiteX12" fmla="*/ 9454699 w 10955746"/>
              <a:gd name="connsiteY12" fmla="*/ 1125055 h 1357505"/>
              <a:gd name="connsiteX13" fmla="*/ 6901470 w 10955746"/>
              <a:gd name="connsiteY13" fmla="*/ 926591 h 1357505"/>
              <a:gd name="connsiteX14" fmla="*/ 6181623 w 10955746"/>
              <a:gd name="connsiteY14" fmla="*/ 907136 h 1357505"/>
              <a:gd name="connsiteX15" fmla="*/ 5597964 w 10955746"/>
              <a:gd name="connsiteY15" fmla="*/ 907135 h 1357505"/>
              <a:gd name="connsiteX16" fmla="*/ 4683564 w 10955746"/>
              <a:gd name="connsiteY16" fmla="*/ 946047 h 1357505"/>
              <a:gd name="connsiteX17" fmla="*/ 4002627 w 10955746"/>
              <a:gd name="connsiteY17" fmla="*/ 946046 h 1357505"/>
              <a:gd name="connsiteX18" fmla="*/ 3594066 w 10955746"/>
              <a:gd name="connsiteY18" fmla="*/ 926590 h 1357505"/>
              <a:gd name="connsiteX19" fmla="*/ 3185504 w 10955746"/>
              <a:gd name="connsiteY19" fmla="*/ 926590 h 1357505"/>
              <a:gd name="connsiteX20" fmla="*/ 2582389 w 10955746"/>
              <a:gd name="connsiteY20" fmla="*/ 907136 h 1357505"/>
              <a:gd name="connsiteX21" fmla="*/ 1823632 w 10955746"/>
              <a:gd name="connsiteY21" fmla="*/ 887681 h 1357505"/>
              <a:gd name="connsiteX22" fmla="*/ 162462 w 10955746"/>
              <a:gd name="connsiteY22" fmla="*/ 770949 h 1357505"/>
              <a:gd name="connsiteX23" fmla="*/ 61575 w 10955746"/>
              <a:gd name="connsiteY23" fmla="*/ 119767 h 1357505"/>
              <a:gd name="connsiteX0" fmla="*/ 61575 w 10955746"/>
              <a:gd name="connsiteY0" fmla="*/ 119767 h 1465860"/>
              <a:gd name="connsiteX1" fmla="*/ 2212738 w 10955746"/>
              <a:gd name="connsiteY1" fmla="*/ 109467 h 1465860"/>
              <a:gd name="connsiteX2" fmla="*/ 2757487 w 10955746"/>
              <a:gd name="connsiteY2" fmla="*/ 90012 h 1465860"/>
              <a:gd name="connsiteX3" fmla="*/ 3399513 w 10955746"/>
              <a:gd name="connsiteY3" fmla="*/ 90012 h 1465860"/>
              <a:gd name="connsiteX4" fmla="*/ 3808074 w 10955746"/>
              <a:gd name="connsiteY4" fmla="*/ 90012 h 1465860"/>
              <a:gd name="connsiteX5" fmla="*/ 4800295 w 10955746"/>
              <a:gd name="connsiteY5" fmla="*/ 128921 h 1465860"/>
              <a:gd name="connsiteX6" fmla="*/ 6424705 w 10955746"/>
              <a:gd name="connsiteY6" fmla="*/ 387564 h 1465860"/>
              <a:gd name="connsiteX7" fmla="*/ 8104096 w 10955746"/>
              <a:gd name="connsiteY7" fmla="*/ 542061 h 1465860"/>
              <a:gd name="connsiteX8" fmla="*/ 9775941 w 10955746"/>
              <a:gd name="connsiteY8" fmla="*/ 622170 h 1465860"/>
              <a:gd name="connsiteX9" fmla="*/ 10870355 w 10955746"/>
              <a:gd name="connsiteY9" fmla="*/ 868225 h 1465860"/>
              <a:gd name="connsiteX10" fmla="*/ 10870355 w 10955746"/>
              <a:gd name="connsiteY10" fmla="*/ 946046 h 1465860"/>
              <a:gd name="connsiteX11" fmla="*/ 10757988 w 10955746"/>
              <a:gd name="connsiteY11" fmla="*/ 1463638 h 1465860"/>
              <a:gd name="connsiteX12" fmla="*/ 9454699 w 10955746"/>
              <a:gd name="connsiteY12" fmla="*/ 1125055 h 1465860"/>
              <a:gd name="connsiteX13" fmla="*/ 6901470 w 10955746"/>
              <a:gd name="connsiteY13" fmla="*/ 926591 h 1465860"/>
              <a:gd name="connsiteX14" fmla="*/ 6181623 w 10955746"/>
              <a:gd name="connsiteY14" fmla="*/ 907136 h 1465860"/>
              <a:gd name="connsiteX15" fmla="*/ 5597964 w 10955746"/>
              <a:gd name="connsiteY15" fmla="*/ 907135 h 1465860"/>
              <a:gd name="connsiteX16" fmla="*/ 4683564 w 10955746"/>
              <a:gd name="connsiteY16" fmla="*/ 946047 h 1465860"/>
              <a:gd name="connsiteX17" fmla="*/ 4002627 w 10955746"/>
              <a:gd name="connsiteY17" fmla="*/ 946046 h 1465860"/>
              <a:gd name="connsiteX18" fmla="*/ 3594066 w 10955746"/>
              <a:gd name="connsiteY18" fmla="*/ 926590 h 1465860"/>
              <a:gd name="connsiteX19" fmla="*/ 3185504 w 10955746"/>
              <a:gd name="connsiteY19" fmla="*/ 926590 h 1465860"/>
              <a:gd name="connsiteX20" fmla="*/ 2582389 w 10955746"/>
              <a:gd name="connsiteY20" fmla="*/ 907136 h 1465860"/>
              <a:gd name="connsiteX21" fmla="*/ 1823632 w 10955746"/>
              <a:gd name="connsiteY21" fmla="*/ 887681 h 1465860"/>
              <a:gd name="connsiteX22" fmla="*/ 162462 w 10955746"/>
              <a:gd name="connsiteY22" fmla="*/ 770949 h 1465860"/>
              <a:gd name="connsiteX23" fmla="*/ 61575 w 10955746"/>
              <a:gd name="connsiteY23" fmla="*/ 119767 h 1465860"/>
              <a:gd name="connsiteX0" fmla="*/ 61575 w 10913288"/>
              <a:gd name="connsiteY0" fmla="*/ 119767 h 1465860"/>
              <a:gd name="connsiteX1" fmla="*/ 2212738 w 10913288"/>
              <a:gd name="connsiteY1" fmla="*/ 109467 h 1465860"/>
              <a:gd name="connsiteX2" fmla="*/ 2757487 w 10913288"/>
              <a:gd name="connsiteY2" fmla="*/ 90012 h 1465860"/>
              <a:gd name="connsiteX3" fmla="*/ 3399513 w 10913288"/>
              <a:gd name="connsiteY3" fmla="*/ 90012 h 1465860"/>
              <a:gd name="connsiteX4" fmla="*/ 3808074 w 10913288"/>
              <a:gd name="connsiteY4" fmla="*/ 90012 h 1465860"/>
              <a:gd name="connsiteX5" fmla="*/ 4800295 w 10913288"/>
              <a:gd name="connsiteY5" fmla="*/ 128921 h 1465860"/>
              <a:gd name="connsiteX6" fmla="*/ 6424705 w 10913288"/>
              <a:gd name="connsiteY6" fmla="*/ 387564 h 1465860"/>
              <a:gd name="connsiteX7" fmla="*/ 8104096 w 10913288"/>
              <a:gd name="connsiteY7" fmla="*/ 542061 h 1465860"/>
              <a:gd name="connsiteX8" fmla="*/ 9775941 w 10913288"/>
              <a:gd name="connsiteY8" fmla="*/ 622170 h 1465860"/>
              <a:gd name="connsiteX9" fmla="*/ 10589413 w 10913288"/>
              <a:gd name="connsiteY9" fmla="*/ 967674 h 1465860"/>
              <a:gd name="connsiteX10" fmla="*/ 10870355 w 10913288"/>
              <a:gd name="connsiteY10" fmla="*/ 946046 h 1465860"/>
              <a:gd name="connsiteX11" fmla="*/ 10757988 w 10913288"/>
              <a:gd name="connsiteY11" fmla="*/ 1463638 h 1465860"/>
              <a:gd name="connsiteX12" fmla="*/ 9454699 w 10913288"/>
              <a:gd name="connsiteY12" fmla="*/ 1125055 h 1465860"/>
              <a:gd name="connsiteX13" fmla="*/ 6901470 w 10913288"/>
              <a:gd name="connsiteY13" fmla="*/ 926591 h 1465860"/>
              <a:gd name="connsiteX14" fmla="*/ 6181623 w 10913288"/>
              <a:gd name="connsiteY14" fmla="*/ 907136 h 1465860"/>
              <a:gd name="connsiteX15" fmla="*/ 5597964 w 10913288"/>
              <a:gd name="connsiteY15" fmla="*/ 907135 h 1465860"/>
              <a:gd name="connsiteX16" fmla="*/ 4683564 w 10913288"/>
              <a:gd name="connsiteY16" fmla="*/ 946047 h 1465860"/>
              <a:gd name="connsiteX17" fmla="*/ 4002627 w 10913288"/>
              <a:gd name="connsiteY17" fmla="*/ 946046 h 1465860"/>
              <a:gd name="connsiteX18" fmla="*/ 3594066 w 10913288"/>
              <a:gd name="connsiteY18" fmla="*/ 926590 h 1465860"/>
              <a:gd name="connsiteX19" fmla="*/ 3185504 w 10913288"/>
              <a:gd name="connsiteY19" fmla="*/ 926590 h 1465860"/>
              <a:gd name="connsiteX20" fmla="*/ 2582389 w 10913288"/>
              <a:gd name="connsiteY20" fmla="*/ 907136 h 1465860"/>
              <a:gd name="connsiteX21" fmla="*/ 1823632 w 10913288"/>
              <a:gd name="connsiteY21" fmla="*/ 887681 h 1465860"/>
              <a:gd name="connsiteX22" fmla="*/ 162462 w 10913288"/>
              <a:gd name="connsiteY22" fmla="*/ 770949 h 1465860"/>
              <a:gd name="connsiteX23" fmla="*/ 61575 w 10913288"/>
              <a:gd name="connsiteY23" fmla="*/ 119767 h 1465860"/>
              <a:gd name="connsiteX0" fmla="*/ 61575 w 10844192"/>
              <a:gd name="connsiteY0" fmla="*/ 119767 h 1463671"/>
              <a:gd name="connsiteX1" fmla="*/ 2212738 w 10844192"/>
              <a:gd name="connsiteY1" fmla="*/ 109467 h 1463671"/>
              <a:gd name="connsiteX2" fmla="*/ 2757487 w 10844192"/>
              <a:gd name="connsiteY2" fmla="*/ 90012 h 1463671"/>
              <a:gd name="connsiteX3" fmla="*/ 3399513 w 10844192"/>
              <a:gd name="connsiteY3" fmla="*/ 90012 h 1463671"/>
              <a:gd name="connsiteX4" fmla="*/ 3808074 w 10844192"/>
              <a:gd name="connsiteY4" fmla="*/ 90012 h 1463671"/>
              <a:gd name="connsiteX5" fmla="*/ 4800295 w 10844192"/>
              <a:gd name="connsiteY5" fmla="*/ 128921 h 1463671"/>
              <a:gd name="connsiteX6" fmla="*/ 6424705 w 10844192"/>
              <a:gd name="connsiteY6" fmla="*/ 387564 h 1463671"/>
              <a:gd name="connsiteX7" fmla="*/ 8104096 w 10844192"/>
              <a:gd name="connsiteY7" fmla="*/ 542061 h 1463671"/>
              <a:gd name="connsiteX8" fmla="*/ 9775941 w 10844192"/>
              <a:gd name="connsiteY8" fmla="*/ 622170 h 1463671"/>
              <a:gd name="connsiteX9" fmla="*/ 10589413 w 10844192"/>
              <a:gd name="connsiteY9" fmla="*/ 967674 h 1463671"/>
              <a:gd name="connsiteX10" fmla="*/ 10706473 w 10844192"/>
              <a:gd name="connsiteY10" fmla="*/ 1144945 h 1463671"/>
              <a:gd name="connsiteX11" fmla="*/ 10757988 w 10844192"/>
              <a:gd name="connsiteY11" fmla="*/ 1463638 h 1463671"/>
              <a:gd name="connsiteX12" fmla="*/ 9454699 w 10844192"/>
              <a:gd name="connsiteY12" fmla="*/ 1125055 h 1463671"/>
              <a:gd name="connsiteX13" fmla="*/ 6901470 w 10844192"/>
              <a:gd name="connsiteY13" fmla="*/ 926591 h 1463671"/>
              <a:gd name="connsiteX14" fmla="*/ 6181623 w 10844192"/>
              <a:gd name="connsiteY14" fmla="*/ 907136 h 1463671"/>
              <a:gd name="connsiteX15" fmla="*/ 5597964 w 10844192"/>
              <a:gd name="connsiteY15" fmla="*/ 907135 h 1463671"/>
              <a:gd name="connsiteX16" fmla="*/ 4683564 w 10844192"/>
              <a:gd name="connsiteY16" fmla="*/ 946047 h 1463671"/>
              <a:gd name="connsiteX17" fmla="*/ 4002627 w 10844192"/>
              <a:gd name="connsiteY17" fmla="*/ 946046 h 1463671"/>
              <a:gd name="connsiteX18" fmla="*/ 3594066 w 10844192"/>
              <a:gd name="connsiteY18" fmla="*/ 926590 h 1463671"/>
              <a:gd name="connsiteX19" fmla="*/ 3185504 w 10844192"/>
              <a:gd name="connsiteY19" fmla="*/ 926590 h 1463671"/>
              <a:gd name="connsiteX20" fmla="*/ 2582389 w 10844192"/>
              <a:gd name="connsiteY20" fmla="*/ 907136 h 1463671"/>
              <a:gd name="connsiteX21" fmla="*/ 1823632 w 10844192"/>
              <a:gd name="connsiteY21" fmla="*/ 887681 h 1463671"/>
              <a:gd name="connsiteX22" fmla="*/ 162462 w 10844192"/>
              <a:gd name="connsiteY22" fmla="*/ 770949 h 1463671"/>
              <a:gd name="connsiteX23" fmla="*/ 61575 w 10844192"/>
              <a:gd name="connsiteY23" fmla="*/ 119767 h 1463671"/>
              <a:gd name="connsiteX0" fmla="*/ 61575 w 10844192"/>
              <a:gd name="connsiteY0" fmla="*/ 119767 h 1463672"/>
              <a:gd name="connsiteX1" fmla="*/ 2212738 w 10844192"/>
              <a:gd name="connsiteY1" fmla="*/ 109467 h 1463672"/>
              <a:gd name="connsiteX2" fmla="*/ 2757487 w 10844192"/>
              <a:gd name="connsiteY2" fmla="*/ 90012 h 1463672"/>
              <a:gd name="connsiteX3" fmla="*/ 3399513 w 10844192"/>
              <a:gd name="connsiteY3" fmla="*/ 90012 h 1463672"/>
              <a:gd name="connsiteX4" fmla="*/ 3808074 w 10844192"/>
              <a:gd name="connsiteY4" fmla="*/ 90012 h 1463672"/>
              <a:gd name="connsiteX5" fmla="*/ 4800295 w 10844192"/>
              <a:gd name="connsiteY5" fmla="*/ 128921 h 1463672"/>
              <a:gd name="connsiteX6" fmla="*/ 6424705 w 10844192"/>
              <a:gd name="connsiteY6" fmla="*/ 387564 h 1463672"/>
              <a:gd name="connsiteX7" fmla="*/ 8104096 w 10844192"/>
              <a:gd name="connsiteY7" fmla="*/ 542061 h 1463672"/>
              <a:gd name="connsiteX8" fmla="*/ 9612056 w 10844192"/>
              <a:gd name="connsiteY8" fmla="*/ 801179 h 1463672"/>
              <a:gd name="connsiteX9" fmla="*/ 10589413 w 10844192"/>
              <a:gd name="connsiteY9" fmla="*/ 967674 h 1463672"/>
              <a:gd name="connsiteX10" fmla="*/ 10706473 w 10844192"/>
              <a:gd name="connsiteY10" fmla="*/ 1144945 h 1463672"/>
              <a:gd name="connsiteX11" fmla="*/ 10757988 w 10844192"/>
              <a:gd name="connsiteY11" fmla="*/ 1463638 h 1463672"/>
              <a:gd name="connsiteX12" fmla="*/ 9454699 w 10844192"/>
              <a:gd name="connsiteY12" fmla="*/ 1125055 h 1463672"/>
              <a:gd name="connsiteX13" fmla="*/ 6901470 w 10844192"/>
              <a:gd name="connsiteY13" fmla="*/ 926591 h 1463672"/>
              <a:gd name="connsiteX14" fmla="*/ 6181623 w 10844192"/>
              <a:gd name="connsiteY14" fmla="*/ 907136 h 1463672"/>
              <a:gd name="connsiteX15" fmla="*/ 5597964 w 10844192"/>
              <a:gd name="connsiteY15" fmla="*/ 907135 h 1463672"/>
              <a:gd name="connsiteX16" fmla="*/ 4683564 w 10844192"/>
              <a:gd name="connsiteY16" fmla="*/ 946047 h 1463672"/>
              <a:gd name="connsiteX17" fmla="*/ 4002627 w 10844192"/>
              <a:gd name="connsiteY17" fmla="*/ 946046 h 1463672"/>
              <a:gd name="connsiteX18" fmla="*/ 3594066 w 10844192"/>
              <a:gd name="connsiteY18" fmla="*/ 926590 h 1463672"/>
              <a:gd name="connsiteX19" fmla="*/ 3185504 w 10844192"/>
              <a:gd name="connsiteY19" fmla="*/ 926590 h 1463672"/>
              <a:gd name="connsiteX20" fmla="*/ 2582389 w 10844192"/>
              <a:gd name="connsiteY20" fmla="*/ 907136 h 1463672"/>
              <a:gd name="connsiteX21" fmla="*/ 1823632 w 10844192"/>
              <a:gd name="connsiteY21" fmla="*/ 887681 h 1463672"/>
              <a:gd name="connsiteX22" fmla="*/ 162462 w 10844192"/>
              <a:gd name="connsiteY22" fmla="*/ 770949 h 1463672"/>
              <a:gd name="connsiteX23" fmla="*/ 61575 w 10844192"/>
              <a:gd name="connsiteY23" fmla="*/ 119767 h 1463672"/>
              <a:gd name="connsiteX0" fmla="*/ 61575 w 10851415"/>
              <a:gd name="connsiteY0" fmla="*/ 119767 h 1463671"/>
              <a:gd name="connsiteX1" fmla="*/ 2212738 w 10851415"/>
              <a:gd name="connsiteY1" fmla="*/ 109467 h 1463671"/>
              <a:gd name="connsiteX2" fmla="*/ 2757487 w 10851415"/>
              <a:gd name="connsiteY2" fmla="*/ 90012 h 1463671"/>
              <a:gd name="connsiteX3" fmla="*/ 3399513 w 10851415"/>
              <a:gd name="connsiteY3" fmla="*/ 90012 h 1463671"/>
              <a:gd name="connsiteX4" fmla="*/ 3808074 w 10851415"/>
              <a:gd name="connsiteY4" fmla="*/ 90012 h 1463671"/>
              <a:gd name="connsiteX5" fmla="*/ 4800295 w 10851415"/>
              <a:gd name="connsiteY5" fmla="*/ 128921 h 1463671"/>
              <a:gd name="connsiteX6" fmla="*/ 6424705 w 10851415"/>
              <a:gd name="connsiteY6" fmla="*/ 387564 h 1463671"/>
              <a:gd name="connsiteX7" fmla="*/ 8104096 w 10851415"/>
              <a:gd name="connsiteY7" fmla="*/ 542061 h 1463671"/>
              <a:gd name="connsiteX8" fmla="*/ 9612056 w 10851415"/>
              <a:gd name="connsiteY8" fmla="*/ 801179 h 1463671"/>
              <a:gd name="connsiteX9" fmla="*/ 10378708 w 10851415"/>
              <a:gd name="connsiteY9" fmla="*/ 1027344 h 1463671"/>
              <a:gd name="connsiteX10" fmla="*/ 10706473 w 10851415"/>
              <a:gd name="connsiteY10" fmla="*/ 1144945 h 1463671"/>
              <a:gd name="connsiteX11" fmla="*/ 10757988 w 10851415"/>
              <a:gd name="connsiteY11" fmla="*/ 1463638 h 1463671"/>
              <a:gd name="connsiteX12" fmla="*/ 9454699 w 10851415"/>
              <a:gd name="connsiteY12" fmla="*/ 1125055 h 1463671"/>
              <a:gd name="connsiteX13" fmla="*/ 6901470 w 10851415"/>
              <a:gd name="connsiteY13" fmla="*/ 926591 h 1463671"/>
              <a:gd name="connsiteX14" fmla="*/ 6181623 w 10851415"/>
              <a:gd name="connsiteY14" fmla="*/ 907136 h 1463671"/>
              <a:gd name="connsiteX15" fmla="*/ 5597964 w 10851415"/>
              <a:gd name="connsiteY15" fmla="*/ 907135 h 1463671"/>
              <a:gd name="connsiteX16" fmla="*/ 4683564 w 10851415"/>
              <a:gd name="connsiteY16" fmla="*/ 946047 h 1463671"/>
              <a:gd name="connsiteX17" fmla="*/ 4002627 w 10851415"/>
              <a:gd name="connsiteY17" fmla="*/ 946046 h 1463671"/>
              <a:gd name="connsiteX18" fmla="*/ 3594066 w 10851415"/>
              <a:gd name="connsiteY18" fmla="*/ 926590 h 1463671"/>
              <a:gd name="connsiteX19" fmla="*/ 3185504 w 10851415"/>
              <a:gd name="connsiteY19" fmla="*/ 926590 h 1463671"/>
              <a:gd name="connsiteX20" fmla="*/ 2582389 w 10851415"/>
              <a:gd name="connsiteY20" fmla="*/ 907136 h 1463671"/>
              <a:gd name="connsiteX21" fmla="*/ 1823632 w 10851415"/>
              <a:gd name="connsiteY21" fmla="*/ 887681 h 1463671"/>
              <a:gd name="connsiteX22" fmla="*/ 162462 w 10851415"/>
              <a:gd name="connsiteY22" fmla="*/ 770949 h 1463671"/>
              <a:gd name="connsiteX23" fmla="*/ 61575 w 10851415"/>
              <a:gd name="connsiteY23" fmla="*/ 119767 h 1463671"/>
              <a:gd name="connsiteX0" fmla="*/ 61575 w 10820477"/>
              <a:gd name="connsiteY0" fmla="*/ 119767 h 1464464"/>
              <a:gd name="connsiteX1" fmla="*/ 2212738 w 10820477"/>
              <a:gd name="connsiteY1" fmla="*/ 109467 h 1464464"/>
              <a:gd name="connsiteX2" fmla="*/ 2757487 w 10820477"/>
              <a:gd name="connsiteY2" fmla="*/ 90012 h 1464464"/>
              <a:gd name="connsiteX3" fmla="*/ 3399513 w 10820477"/>
              <a:gd name="connsiteY3" fmla="*/ 90012 h 1464464"/>
              <a:gd name="connsiteX4" fmla="*/ 3808074 w 10820477"/>
              <a:gd name="connsiteY4" fmla="*/ 90012 h 1464464"/>
              <a:gd name="connsiteX5" fmla="*/ 4800295 w 10820477"/>
              <a:gd name="connsiteY5" fmla="*/ 128921 h 1464464"/>
              <a:gd name="connsiteX6" fmla="*/ 6424705 w 10820477"/>
              <a:gd name="connsiteY6" fmla="*/ 387564 h 1464464"/>
              <a:gd name="connsiteX7" fmla="*/ 8104096 w 10820477"/>
              <a:gd name="connsiteY7" fmla="*/ 542061 h 1464464"/>
              <a:gd name="connsiteX8" fmla="*/ 9612056 w 10820477"/>
              <a:gd name="connsiteY8" fmla="*/ 801179 h 1464464"/>
              <a:gd name="connsiteX9" fmla="*/ 10378708 w 10820477"/>
              <a:gd name="connsiteY9" fmla="*/ 1027344 h 1464464"/>
              <a:gd name="connsiteX10" fmla="*/ 10589413 w 10820477"/>
              <a:gd name="connsiteY10" fmla="*/ 1214559 h 1464464"/>
              <a:gd name="connsiteX11" fmla="*/ 10757988 w 10820477"/>
              <a:gd name="connsiteY11" fmla="*/ 1463638 h 1464464"/>
              <a:gd name="connsiteX12" fmla="*/ 9454699 w 10820477"/>
              <a:gd name="connsiteY12" fmla="*/ 1125055 h 1464464"/>
              <a:gd name="connsiteX13" fmla="*/ 6901470 w 10820477"/>
              <a:gd name="connsiteY13" fmla="*/ 926591 h 1464464"/>
              <a:gd name="connsiteX14" fmla="*/ 6181623 w 10820477"/>
              <a:gd name="connsiteY14" fmla="*/ 907136 h 1464464"/>
              <a:gd name="connsiteX15" fmla="*/ 5597964 w 10820477"/>
              <a:gd name="connsiteY15" fmla="*/ 907135 h 1464464"/>
              <a:gd name="connsiteX16" fmla="*/ 4683564 w 10820477"/>
              <a:gd name="connsiteY16" fmla="*/ 946047 h 1464464"/>
              <a:gd name="connsiteX17" fmla="*/ 4002627 w 10820477"/>
              <a:gd name="connsiteY17" fmla="*/ 946046 h 1464464"/>
              <a:gd name="connsiteX18" fmla="*/ 3594066 w 10820477"/>
              <a:gd name="connsiteY18" fmla="*/ 926590 h 1464464"/>
              <a:gd name="connsiteX19" fmla="*/ 3185504 w 10820477"/>
              <a:gd name="connsiteY19" fmla="*/ 926590 h 1464464"/>
              <a:gd name="connsiteX20" fmla="*/ 2582389 w 10820477"/>
              <a:gd name="connsiteY20" fmla="*/ 907136 h 1464464"/>
              <a:gd name="connsiteX21" fmla="*/ 1823632 w 10820477"/>
              <a:gd name="connsiteY21" fmla="*/ 887681 h 1464464"/>
              <a:gd name="connsiteX22" fmla="*/ 162462 w 10820477"/>
              <a:gd name="connsiteY22" fmla="*/ 770949 h 1464464"/>
              <a:gd name="connsiteX23" fmla="*/ 61575 w 10820477"/>
              <a:gd name="connsiteY23" fmla="*/ 119767 h 1464464"/>
              <a:gd name="connsiteX0" fmla="*/ 61575 w 10790679"/>
              <a:gd name="connsiteY0" fmla="*/ 119767 h 1463813"/>
              <a:gd name="connsiteX1" fmla="*/ 2212738 w 10790679"/>
              <a:gd name="connsiteY1" fmla="*/ 109467 h 1463813"/>
              <a:gd name="connsiteX2" fmla="*/ 2757487 w 10790679"/>
              <a:gd name="connsiteY2" fmla="*/ 90012 h 1463813"/>
              <a:gd name="connsiteX3" fmla="*/ 3399513 w 10790679"/>
              <a:gd name="connsiteY3" fmla="*/ 90012 h 1463813"/>
              <a:gd name="connsiteX4" fmla="*/ 3808074 w 10790679"/>
              <a:gd name="connsiteY4" fmla="*/ 90012 h 1463813"/>
              <a:gd name="connsiteX5" fmla="*/ 4800295 w 10790679"/>
              <a:gd name="connsiteY5" fmla="*/ 128921 h 1463813"/>
              <a:gd name="connsiteX6" fmla="*/ 6424705 w 10790679"/>
              <a:gd name="connsiteY6" fmla="*/ 387564 h 1463813"/>
              <a:gd name="connsiteX7" fmla="*/ 8104096 w 10790679"/>
              <a:gd name="connsiteY7" fmla="*/ 542061 h 1463813"/>
              <a:gd name="connsiteX8" fmla="*/ 9612056 w 10790679"/>
              <a:gd name="connsiteY8" fmla="*/ 801179 h 1463813"/>
              <a:gd name="connsiteX9" fmla="*/ 10378708 w 10790679"/>
              <a:gd name="connsiteY9" fmla="*/ 1027344 h 1463813"/>
              <a:gd name="connsiteX10" fmla="*/ 10589413 w 10790679"/>
              <a:gd name="connsiteY10" fmla="*/ 1214559 h 1463813"/>
              <a:gd name="connsiteX11" fmla="*/ 10757988 w 10790679"/>
              <a:gd name="connsiteY11" fmla="*/ 1463638 h 1463813"/>
              <a:gd name="connsiteX12" fmla="*/ 9899523 w 10790679"/>
              <a:gd name="connsiteY12" fmla="*/ 1174780 h 1463813"/>
              <a:gd name="connsiteX13" fmla="*/ 6901470 w 10790679"/>
              <a:gd name="connsiteY13" fmla="*/ 926591 h 1463813"/>
              <a:gd name="connsiteX14" fmla="*/ 6181623 w 10790679"/>
              <a:gd name="connsiteY14" fmla="*/ 907136 h 1463813"/>
              <a:gd name="connsiteX15" fmla="*/ 5597964 w 10790679"/>
              <a:gd name="connsiteY15" fmla="*/ 907135 h 1463813"/>
              <a:gd name="connsiteX16" fmla="*/ 4683564 w 10790679"/>
              <a:gd name="connsiteY16" fmla="*/ 946047 h 1463813"/>
              <a:gd name="connsiteX17" fmla="*/ 4002627 w 10790679"/>
              <a:gd name="connsiteY17" fmla="*/ 946046 h 1463813"/>
              <a:gd name="connsiteX18" fmla="*/ 3594066 w 10790679"/>
              <a:gd name="connsiteY18" fmla="*/ 926590 h 1463813"/>
              <a:gd name="connsiteX19" fmla="*/ 3185504 w 10790679"/>
              <a:gd name="connsiteY19" fmla="*/ 926590 h 1463813"/>
              <a:gd name="connsiteX20" fmla="*/ 2582389 w 10790679"/>
              <a:gd name="connsiteY20" fmla="*/ 907136 h 1463813"/>
              <a:gd name="connsiteX21" fmla="*/ 1823632 w 10790679"/>
              <a:gd name="connsiteY21" fmla="*/ 887681 h 1463813"/>
              <a:gd name="connsiteX22" fmla="*/ 162462 w 10790679"/>
              <a:gd name="connsiteY22" fmla="*/ 770949 h 1463813"/>
              <a:gd name="connsiteX23" fmla="*/ 61575 w 10790679"/>
              <a:gd name="connsiteY23" fmla="*/ 119767 h 1463813"/>
              <a:gd name="connsiteX0" fmla="*/ 61575 w 10790679"/>
              <a:gd name="connsiteY0" fmla="*/ 119767 h 1463813"/>
              <a:gd name="connsiteX1" fmla="*/ 2212738 w 10790679"/>
              <a:gd name="connsiteY1" fmla="*/ 109467 h 1463813"/>
              <a:gd name="connsiteX2" fmla="*/ 2757487 w 10790679"/>
              <a:gd name="connsiteY2" fmla="*/ 90012 h 1463813"/>
              <a:gd name="connsiteX3" fmla="*/ 3399513 w 10790679"/>
              <a:gd name="connsiteY3" fmla="*/ 90012 h 1463813"/>
              <a:gd name="connsiteX4" fmla="*/ 3808074 w 10790679"/>
              <a:gd name="connsiteY4" fmla="*/ 90012 h 1463813"/>
              <a:gd name="connsiteX5" fmla="*/ 4800295 w 10790679"/>
              <a:gd name="connsiteY5" fmla="*/ 128921 h 1463813"/>
              <a:gd name="connsiteX6" fmla="*/ 6424705 w 10790679"/>
              <a:gd name="connsiteY6" fmla="*/ 387564 h 1463813"/>
              <a:gd name="connsiteX7" fmla="*/ 8104096 w 10790679"/>
              <a:gd name="connsiteY7" fmla="*/ 542061 h 1463813"/>
              <a:gd name="connsiteX8" fmla="*/ 9612056 w 10790679"/>
              <a:gd name="connsiteY8" fmla="*/ 801179 h 1463813"/>
              <a:gd name="connsiteX9" fmla="*/ 10378708 w 10790679"/>
              <a:gd name="connsiteY9" fmla="*/ 1027344 h 1463813"/>
              <a:gd name="connsiteX10" fmla="*/ 10589413 w 10790679"/>
              <a:gd name="connsiteY10" fmla="*/ 1214559 h 1463813"/>
              <a:gd name="connsiteX11" fmla="*/ 10757988 w 10790679"/>
              <a:gd name="connsiteY11" fmla="*/ 1463638 h 1463813"/>
              <a:gd name="connsiteX12" fmla="*/ 9899523 w 10790679"/>
              <a:gd name="connsiteY12" fmla="*/ 1174780 h 1463813"/>
              <a:gd name="connsiteX13" fmla="*/ 8610536 w 10790679"/>
              <a:gd name="connsiteY13" fmla="*/ 946482 h 1463813"/>
              <a:gd name="connsiteX14" fmla="*/ 6181623 w 10790679"/>
              <a:gd name="connsiteY14" fmla="*/ 907136 h 1463813"/>
              <a:gd name="connsiteX15" fmla="*/ 5597964 w 10790679"/>
              <a:gd name="connsiteY15" fmla="*/ 907135 h 1463813"/>
              <a:gd name="connsiteX16" fmla="*/ 4683564 w 10790679"/>
              <a:gd name="connsiteY16" fmla="*/ 946047 h 1463813"/>
              <a:gd name="connsiteX17" fmla="*/ 4002627 w 10790679"/>
              <a:gd name="connsiteY17" fmla="*/ 946046 h 1463813"/>
              <a:gd name="connsiteX18" fmla="*/ 3594066 w 10790679"/>
              <a:gd name="connsiteY18" fmla="*/ 926590 h 1463813"/>
              <a:gd name="connsiteX19" fmla="*/ 3185504 w 10790679"/>
              <a:gd name="connsiteY19" fmla="*/ 926590 h 1463813"/>
              <a:gd name="connsiteX20" fmla="*/ 2582389 w 10790679"/>
              <a:gd name="connsiteY20" fmla="*/ 907136 h 1463813"/>
              <a:gd name="connsiteX21" fmla="*/ 1823632 w 10790679"/>
              <a:gd name="connsiteY21" fmla="*/ 887681 h 1463813"/>
              <a:gd name="connsiteX22" fmla="*/ 162462 w 10790679"/>
              <a:gd name="connsiteY22" fmla="*/ 770949 h 1463813"/>
              <a:gd name="connsiteX23" fmla="*/ 61575 w 10790679"/>
              <a:gd name="connsiteY23" fmla="*/ 119767 h 1463813"/>
              <a:gd name="connsiteX0" fmla="*/ 61575 w 10794418"/>
              <a:gd name="connsiteY0" fmla="*/ 119767 h 1463806"/>
              <a:gd name="connsiteX1" fmla="*/ 2212738 w 10794418"/>
              <a:gd name="connsiteY1" fmla="*/ 109467 h 1463806"/>
              <a:gd name="connsiteX2" fmla="*/ 2757487 w 10794418"/>
              <a:gd name="connsiteY2" fmla="*/ 90012 h 1463806"/>
              <a:gd name="connsiteX3" fmla="*/ 3399513 w 10794418"/>
              <a:gd name="connsiteY3" fmla="*/ 90012 h 1463806"/>
              <a:gd name="connsiteX4" fmla="*/ 3808074 w 10794418"/>
              <a:gd name="connsiteY4" fmla="*/ 90012 h 1463806"/>
              <a:gd name="connsiteX5" fmla="*/ 4800295 w 10794418"/>
              <a:gd name="connsiteY5" fmla="*/ 128921 h 1463806"/>
              <a:gd name="connsiteX6" fmla="*/ 6424705 w 10794418"/>
              <a:gd name="connsiteY6" fmla="*/ 387564 h 1463806"/>
              <a:gd name="connsiteX7" fmla="*/ 8104096 w 10794418"/>
              <a:gd name="connsiteY7" fmla="*/ 542061 h 1463806"/>
              <a:gd name="connsiteX8" fmla="*/ 9612056 w 10794418"/>
              <a:gd name="connsiteY8" fmla="*/ 801179 h 1463806"/>
              <a:gd name="connsiteX9" fmla="*/ 10167999 w 10794418"/>
              <a:gd name="connsiteY9" fmla="*/ 1077068 h 1463806"/>
              <a:gd name="connsiteX10" fmla="*/ 10589413 w 10794418"/>
              <a:gd name="connsiteY10" fmla="*/ 1214559 h 1463806"/>
              <a:gd name="connsiteX11" fmla="*/ 10757988 w 10794418"/>
              <a:gd name="connsiteY11" fmla="*/ 1463638 h 1463806"/>
              <a:gd name="connsiteX12" fmla="*/ 9899523 w 10794418"/>
              <a:gd name="connsiteY12" fmla="*/ 1174780 h 1463806"/>
              <a:gd name="connsiteX13" fmla="*/ 8610536 w 10794418"/>
              <a:gd name="connsiteY13" fmla="*/ 946482 h 1463806"/>
              <a:gd name="connsiteX14" fmla="*/ 6181623 w 10794418"/>
              <a:gd name="connsiteY14" fmla="*/ 907136 h 1463806"/>
              <a:gd name="connsiteX15" fmla="*/ 5597964 w 10794418"/>
              <a:gd name="connsiteY15" fmla="*/ 907135 h 1463806"/>
              <a:gd name="connsiteX16" fmla="*/ 4683564 w 10794418"/>
              <a:gd name="connsiteY16" fmla="*/ 946047 h 1463806"/>
              <a:gd name="connsiteX17" fmla="*/ 4002627 w 10794418"/>
              <a:gd name="connsiteY17" fmla="*/ 946046 h 1463806"/>
              <a:gd name="connsiteX18" fmla="*/ 3594066 w 10794418"/>
              <a:gd name="connsiteY18" fmla="*/ 926590 h 1463806"/>
              <a:gd name="connsiteX19" fmla="*/ 3185504 w 10794418"/>
              <a:gd name="connsiteY19" fmla="*/ 926590 h 1463806"/>
              <a:gd name="connsiteX20" fmla="*/ 2582389 w 10794418"/>
              <a:gd name="connsiteY20" fmla="*/ 907136 h 1463806"/>
              <a:gd name="connsiteX21" fmla="*/ 1823632 w 10794418"/>
              <a:gd name="connsiteY21" fmla="*/ 887681 h 1463806"/>
              <a:gd name="connsiteX22" fmla="*/ 162462 w 10794418"/>
              <a:gd name="connsiteY22" fmla="*/ 770949 h 1463806"/>
              <a:gd name="connsiteX23" fmla="*/ 61575 w 10794418"/>
              <a:gd name="connsiteY23" fmla="*/ 119767 h 1463806"/>
              <a:gd name="connsiteX0" fmla="*/ 61575 w 10794418"/>
              <a:gd name="connsiteY0" fmla="*/ 119767 h 1463806"/>
              <a:gd name="connsiteX1" fmla="*/ 2212738 w 10794418"/>
              <a:gd name="connsiteY1" fmla="*/ 109467 h 1463806"/>
              <a:gd name="connsiteX2" fmla="*/ 2757487 w 10794418"/>
              <a:gd name="connsiteY2" fmla="*/ 90012 h 1463806"/>
              <a:gd name="connsiteX3" fmla="*/ 3399513 w 10794418"/>
              <a:gd name="connsiteY3" fmla="*/ 90012 h 1463806"/>
              <a:gd name="connsiteX4" fmla="*/ 3808074 w 10794418"/>
              <a:gd name="connsiteY4" fmla="*/ 90012 h 1463806"/>
              <a:gd name="connsiteX5" fmla="*/ 4800295 w 10794418"/>
              <a:gd name="connsiteY5" fmla="*/ 128921 h 1463806"/>
              <a:gd name="connsiteX6" fmla="*/ 6424705 w 10794418"/>
              <a:gd name="connsiteY6" fmla="*/ 387564 h 1463806"/>
              <a:gd name="connsiteX7" fmla="*/ 8104096 w 10794418"/>
              <a:gd name="connsiteY7" fmla="*/ 542061 h 1463806"/>
              <a:gd name="connsiteX8" fmla="*/ 9331116 w 10794418"/>
              <a:gd name="connsiteY8" fmla="*/ 850902 h 1463806"/>
              <a:gd name="connsiteX9" fmla="*/ 10167999 w 10794418"/>
              <a:gd name="connsiteY9" fmla="*/ 1077068 h 1463806"/>
              <a:gd name="connsiteX10" fmla="*/ 10589413 w 10794418"/>
              <a:gd name="connsiteY10" fmla="*/ 1214559 h 1463806"/>
              <a:gd name="connsiteX11" fmla="*/ 10757988 w 10794418"/>
              <a:gd name="connsiteY11" fmla="*/ 1463638 h 1463806"/>
              <a:gd name="connsiteX12" fmla="*/ 9899523 w 10794418"/>
              <a:gd name="connsiteY12" fmla="*/ 1174780 h 1463806"/>
              <a:gd name="connsiteX13" fmla="*/ 8610536 w 10794418"/>
              <a:gd name="connsiteY13" fmla="*/ 946482 h 1463806"/>
              <a:gd name="connsiteX14" fmla="*/ 6181623 w 10794418"/>
              <a:gd name="connsiteY14" fmla="*/ 907136 h 1463806"/>
              <a:gd name="connsiteX15" fmla="*/ 5597964 w 10794418"/>
              <a:gd name="connsiteY15" fmla="*/ 907135 h 1463806"/>
              <a:gd name="connsiteX16" fmla="*/ 4683564 w 10794418"/>
              <a:gd name="connsiteY16" fmla="*/ 946047 h 1463806"/>
              <a:gd name="connsiteX17" fmla="*/ 4002627 w 10794418"/>
              <a:gd name="connsiteY17" fmla="*/ 946046 h 1463806"/>
              <a:gd name="connsiteX18" fmla="*/ 3594066 w 10794418"/>
              <a:gd name="connsiteY18" fmla="*/ 926590 h 1463806"/>
              <a:gd name="connsiteX19" fmla="*/ 3185504 w 10794418"/>
              <a:gd name="connsiteY19" fmla="*/ 926590 h 1463806"/>
              <a:gd name="connsiteX20" fmla="*/ 2582389 w 10794418"/>
              <a:gd name="connsiteY20" fmla="*/ 907136 h 1463806"/>
              <a:gd name="connsiteX21" fmla="*/ 1823632 w 10794418"/>
              <a:gd name="connsiteY21" fmla="*/ 887681 h 1463806"/>
              <a:gd name="connsiteX22" fmla="*/ 162462 w 10794418"/>
              <a:gd name="connsiteY22" fmla="*/ 770949 h 1463806"/>
              <a:gd name="connsiteX23" fmla="*/ 61575 w 10794418"/>
              <a:gd name="connsiteY23" fmla="*/ 119767 h 1463806"/>
              <a:gd name="connsiteX0" fmla="*/ 61575 w 10775047"/>
              <a:gd name="connsiteY0" fmla="*/ 119767 h 1464045"/>
              <a:gd name="connsiteX1" fmla="*/ 2212738 w 10775047"/>
              <a:gd name="connsiteY1" fmla="*/ 109467 h 1464045"/>
              <a:gd name="connsiteX2" fmla="*/ 2757487 w 10775047"/>
              <a:gd name="connsiteY2" fmla="*/ 90012 h 1464045"/>
              <a:gd name="connsiteX3" fmla="*/ 3399513 w 10775047"/>
              <a:gd name="connsiteY3" fmla="*/ 90012 h 1464045"/>
              <a:gd name="connsiteX4" fmla="*/ 3808074 w 10775047"/>
              <a:gd name="connsiteY4" fmla="*/ 90012 h 1464045"/>
              <a:gd name="connsiteX5" fmla="*/ 4800295 w 10775047"/>
              <a:gd name="connsiteY5" fmla="*/ 128921 h 1464045"/>
              <a:gd name="connsiteX6" fmla="*/ 6424705 w 10775047"/>
              <a:gd name="connsiteY6" fmla="*/ 387564 h 1464045"/>
              <a:gd name="connsiteX7" fmla="*/ 8104096 w 10775047"/>
              <a:gd name="connsiteY7" fmla="*/ 542061 h 1464045"/>
              <a:gd name="connsiteX8" fmla="*/ 9331116 w 10775047"/>
              <a:gd name="connsiteY8" fmla="*/ 850902 h 1464045"/>
              <a:gd name="connsiteX9" fmla="*/ 10167999 w 10775047"/>
              <a:gd name="connsiteY9" fmla="*/ 1077068 h 1464045"/>
              <a:gd name="connsiteX10" fmla="*/ 10448940 w 10775047"/>
              <a:gd name="connsiteY10" fmla="*/ 1234450 h 1464045"/>
              <a:gd name="connsiteX11" fmla="*/ 10757988 w 10775047"/>
              <a:gd name="connsiteY11" fmla="*/ 1463638 h 1464045"/>
              <a:gd name="connsiteX12" fmla="*/ 9899523 w 10775047"/>
              <a:gd name="connsiteY12" fmla="*/ 1174780 h 1464045"/>
              <a:gd name="connsiteX13" fmla="*/ 8610536 w 10775047"/>
              <a:gd name="connsiteY13" fmla="*/ 946482 h 1464045"/>
              <a:gd name="connsiteX14" fmla="*/ 6181623 w 10775047"/>
              <a:gd name="connsiteY14" fmla="*/ 907136 h 1464045"/>
              <a:gd name="connsiteX15" fmla="*/ 5597964 w 10775047"/>
              <a:gd name="connsiteY15" fmla="*/ 907135 h 1464045"/>
              <a:gd name="connsiteX16" fmla="*/ 4683564 w 10775047"/>
              <a:gd name="connsiteY16" fmla="*/ 946047 h 1464045"/>
              <a:gd name="connsiteX17" fmla="*/ 4002627 w 10775047"/>
              <a:gd name="connsiteY17" fmla="*/ 946046 h 1464045"/>
              <a:gd name="connsiteX18" fmla="*/ 3594066 w 10775047"/>
              <a:gd name="connsiteY18" fmla="*/ 926590 h 1464045"/>
              <a:gd name="connsiteX19" fmla="*/ 3185504 w 10775047"/>
              <a:gd name="connsiteY19" fmla="*/ 926590 h 1464045"/>
              <a:gd name="connsiteX20" fmla="*/ 2582389 w 10775047"/>
              <a:gd name="connsiteY20" fmla="*/ 907136 h 1464045"/>
              <a:gd name="connsiteX21" fmla="*/ 1823632 w 10775047"/>
              <a:gd name="connsiteY21" fmla="*/ 887681 h 1464045"/>
              <a:gd name="connsiteX22" fmla="*/ 162462 w 10775047"/>
              <a:gd name="connsiteY22" fmla="*/ 770949 h 1464045"/>
              <a:gd name="connsiteX23" fmla="*/ 61575 w 10775047"/>
              <a:gd name="connsiteY23" fmla="*/ 119767 h 1464045"/>
              <a:gd name="connsiteX0" fmla="*/ 61575 w 10958289"/>
              <a:gd name="connsiteY0" fmla="*/ 119767 h 1482635"/>
              <a:gd name="connsiteX1" fmla="*/ 2212738 w 10958289"/>
              <a:gd name="connsiteY1" fmla="*/ 109467 h 1482635"/>
              <a:gd name="connsiteX2" fmla="*/ 2757487 w 10958289"/>
              <a:gd name="connsiteY2" fmla="*/ 90012 h 1482635"/>
              <a:gd name="connsiteX3" fmla="*/ 3399513 w 10958289"/>
              <a:gd name="connsiteY3" fmla="*/ 90012 h 1482635"/>
              <a:gd name="connsiteX4" fmla="*/ 3808074 w 10958289"/>
              <a:gd name="connsiteY4" fmla="*/ 90012 h 1482635"/>
              <a:gd name="connsiteX5" fmla="*/ 4800295 w 10958289"/>
              <a:gd name="connsiteY5" fmla="*/ 128921 h 1482635"/>
              <a:gd name="connsiteX6" fmla="*/ 6424705 w 10958289"/>
              <a:gd name="connsiteY6" fmla="*/ 387564 h 1482635"/>
              <a:gd name="connsiteX7" fmla="*/ 8104096 w 10958289"/>
              <a:gd name="connsiteY7" fmla="*/ 542061 h 1482635"/>
              <a:gd name="connsiteX8" fmla="*/ 9331116 w 10958289"/>
              <a:gd name="connsiteY8" fmla="*/ 850902 h 1482635"/>
              <a:gd name="connsiteX9" fmla="*/ 10167999 w 10958289"/>
              <a:gd name="connsiteY9" fmla="*/ 1077068 h 1482635"/>
              <a:gd name="connsiteX10" fmla="*/ 10917175 w 10958289"/>
              <a:gd name="connsiteY10" fmla="*/ 1413460 h 1482635"/>
              <a:gd name="connsiteX11" fmla="*/ 10757988 w 10958289"/>
              <a:gd name="connsiteY11" fmla="*/ 1463638 h 1482635"/>
              <a:gd name="connsiteX12" fmla="*/ 9899523 w 10958289"/>
              <a:gd name="connsiteY12" fmla="*/ 1174780 h 1482635"/>
              <a:gd name="connsiteX13" fmla="*/ 8610536 w 10958289"/>
              <a:gd name="connsiteY13" fmla="*/ 946482 h 1482635"/>
              <a:gd name="connsiteX14" fmla="*/ 6181623 w 10958289"/>
              <a:gd name="connsiteY14" fmla="*/ 907136 h 1482635"/>
              <a:gd name="connsiteX15" fmla="*/ 5597964 w 10958289"/>
              <a:gd name="connsiteY15" fmla="*/ 907135 h 1482635"/>
              <a:gd name="connsiteX16" fmla="*/ 4683564 w 10958289"/>
              <a:gd name="connsiteY16" fmla="*/ 946047 h 1482635"/>
              <a:gd name="connsiteX17" fmla="*/ 4002627 w 10958289"/>
              <a:gd name="connsiteY17" fmla="*/ 946046 h 1482635"/>
              <a:gd name="connsiteX18" fmla="*/ 3594066 w 10958289"/>
              <a:gd name="connsiteY18" fmla="*/ 926590 h 1482635"/>
              <a:gd name="connsiteX19" fmla="*/ 3185504 w 10958289"/>
              <a:gd name="connsiteY19" fmla="*/ 926590 h 1482635"/>
              <a:gd name="connsiteX20" fmla="*/ 2582389 w 10958289"/>
              <a:gd name="connsiteY20" fmla="*/ 907136 h 1482635"/>
              <a:gd name="connsiteX21" fmla="*/ 1823632 w 10958289"/>
              <a:gd name="connsiteY21" fmla="*/ 887681 h 1482635"/>
              <a:gd name="connsiteX22" fmla="*/ 162462 w 10958289"/>
              <a:gd name="connsiteY22" fmla="*/ 770949 h 1482635"/>
              <a:gd name="connsiteX23" fmla="*/ 61575 w 10958289"/>
              <a:gd name="connsiteY23" fmla="*/ 119767 h 1482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58289" h="1482635">
                <a:moveTo>
                  <a:pt x="61575" y="119767"/>
                </a:moveTo>
                <a:cubicBezTo>
                  <a:pt x="59852" y="-146123"/>
                  <a:pt x="1763419" y="114426"/>
                  <a:pt x="2212738" y="109467"/>
                </a:cubicBezTo>
                <a:cubicBezTo>
                  <a:pt x="2662057" y="104508"/>
                  <a:pt x="2559691" y="93254"/>
                  <a:pt x="2757487" y="90012"/>
                </a:cubicBezTo>
                <a:cubicBezTo>
                  <a:pt x="2955283" y="86770"/>
                  <a:pt x="3224415" y="90012"/>
                  <a:pt x="3399513" y="90012"/>
                </a:cubicBezTo>
                <a:cubicBezTo>
                  <a:pt x="3574611" y="90012"/>
                  <a:pt x="3574610" y="83527"/>
                  <a:pt x="3808074" y="90012"/>
                </a:cubicBezTo>
                <a:cubicBezTo>
                  <a:pt x="4041538" y="96497"/>
                  <a:pt x="4364190" y="79329"/>
                  <a:pt x="4800295" y="128921"/>
                </a:cubicBezTo>
                <a:cubicBezTo>
                  <a:pt x="5236400" y="178513"/>
                  <a:pt x="5874072" y="318707"/>
                  <a:pt x="6424705" y="387564"/>
                </a:cubicBezTo>
                <a:cubicBezTo>
                  <a:pt x="6975338" y="456421"/>
                  <a:pt x="7619694" y="464838"/>
                  <a:pt x="8104096" y="542061"/>
                </a:cubicBezTo>
                <a:cubicBezTo>
                  <a:pt x="8588498" y="619284"/>
                  <a:pt x="8987132" y="761734"/>
                  <a:pt x="9331116" y="850902"/>
                </a:cubicBezTo>
                <a:cubicBezTo>
                  <a:pt x="9675100" y="940070"/>
                  <a:pt x="9903656" y="983308"/>
                  <a:pt x="10167999" y="1077068"/>
                </a:cubicBezTo>
                <a:cubicBezTo>
                  <a:pt x="10432342" y="1170828"/>
                  <a:pt x="10818844" y="1349032"/>
                  <a:pt x="10917175" y="1413460"/>
                </a:cubicBezTo>
                <a:cubicBezTo>
                  <a:pt x="11015506" y="1477888"/>
                  <a:pt x="10927597" y="1503418"/>
                  <a:pt x="10757988" y="1463638"/>
                </a:cubicBezTo>
                <a:cubicBezTo>
                  <a:pt x="10588379" y="1423858"/>
                  <a:pt x="10257432" y="1260973"/>
                  <a:pt x="9899523" y="1174780"/>
                </a:cubicBezTo>
                <a:cubicBezTo>
                  <a:pt x="9541614" y="1088587"/>
                  <a:pt x="9230186" y="991089"/>
                  <a:pt x="8610536" y="946482"/>
                </a:cubicBezTo>
                <a:cubicBezTo>
                  <a:pt x="7990886" y="901875"/>
                  <a:pt x="6683718" y="913694"/>
                  <a:pt x="6181623" y="907136"/>
                </a:cubicBezTo>
                <a:cubicBezTo>
                  <a:pt x="5679528" y="900578"/>
                  <a:pt x="5847640" y="900650"/>
                  <a:pt x="5597964" y="907135"/>
                </a:cubicBezTo>
                <a:cubicBezTo>
                  <a:pt x="5348288" y="913620"/>
                  <a:pt x="4988364" y="933076"/>
                  <a:pt x="4683564" y="946047"/>
                </a:cubicBezTo>
                <a:cubicBezTo>
                  <a:pt x="4417675" y="952532"/>
                  <a:pt x="4184210" y="949289"/>
                  <a:pt x="4002627" y="946046"/>
                </a:cubicBezTo>
                <a:cubicBezTo>
                  <a:pt x="3821044" y="942803"/>
                  <a:pt x="3730253" y="929833"/>
                  <a:pt x="3594066" y="926590"/>
                </a:cubicBezTo>
                <a:cubicBezTo>
                  <a:pt x="3457879" y="923347"/>
                  <a:pt x="3354117" y="929832"/>
                  <a:pt x="3185504" y="926590"/>
                </a:cubicBezTo>
                <a:cubicBezTo>
                  <a:pt x="3016891" y="923348"/>
                  <a:pt x="2809368" y="913621"/>
                  <a:pt x="2582389" y="907136"/>
                </a:cubicBezTo>
                <a:cubicBezTo>
                  <a:pt x="2355410" y="900651"/>
                  <a:pt x="2115462" y="877953"/>
                  <a:pt x="1823632" y="887681"/>
                </a:cubicBezTo>
                <a:cubicBezTo>
                  <a:pt x="1531802" y="897409"/>
                  <a:pt x="456138" y="898935"/>
                  <a:pt x="162462" y="770949"/>
                </a:cubicBezTo>
                <a:cubicBezTo>
                  <a:pt x="-131214" y="642963"/>
                  <a:pt x="63298" y="385657"/>
                  <a:pt x="61575" y="119767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1" name="文本框 20"/>
          <p:cNvSpPr txBox="1"/>
          <p:nvPr/>
        </p:nvSpPr>
        <p:spPr>
          <a:xfrm>
            <a:off x="6420255" y="27422"/>
            <a:ext cx="49335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Y- position: no meaning;</a:t>
            </a:r>
            <a:endParaRPr kumimoji="1" lang="zh-CN" alt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Width: number of documents</a:t>
            </a:r>
          </a:p>
          <a:p>
            <a:r>
              <a:rPr kumimoji="1" lang="en-US" altLang="zh-CN" b="1" u="sng" dirty="0" smtClean="0"/>
              <a:t>Stream graph </a:t>
            </a:r>
            <a:r>
              <a:rPr kumimoji="1" lang="en-US" altLang="zh-CN" b="1" u="sng" dirty="0" smtClean="0">
                <a:sym typeface="Wingdings"/>
              </a:rPr>
              <a:t> merging/splitting</a:t>
            </a:r>
            <a:endParaRPr kumimoji="1" lang="en-US" altLang="zh-CN" b="1" u="sng" dirty="0" smtClean="0"/>
          </a:p>
        </p:txBody>
      </p:sp>
      <p:sp>
        <p:nvSpPr>
          <p:cNvPr id="20" name="文本框 19"/>
          <p:cNvSpPr txBox="1"/>
          <p:nvPr/>
        </p:nvSpPr>
        <p:spPr>
          <a:xfrm>
            <a:off x="2785235" y="4641574"/>
            <a:ext cx="1083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>
                <a:solidFill>
                  <a:schemeClr val="bg1">
                    <a:lumMod val="50000"/>
                  </a:schemeClr>
                </a:solidFill>
              </a:rPr>
              <a:t>merge</a:t>
            </a:r>
            <a:endParaRPr kumimoji="1" lang="zh-CN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773913" y="2884897"/>
            <a:ext cx="1330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>
                <a:solidFill>
                  <a:schemeClr val="bg1">
                    <a:lumMod val="50000"/>
                  </a:schemeClr>
                </a:solidFill>
              </a:rPr>
              <a:t>splitting</a:t>
            </a:r>
            <a:endParaRPr kumimoji="1" lang="zh-CN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839511" y="4184439"/>
            <a:ext cx="1330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>
                <a:solidFill>
                  <a:schemeClr val="bg1">
                    <a:lumMod val="50000"/>
                  </a:schemeClr>
                </a:solidFill>
              </a:rPr>
              <a:t>splitting</a:t>
            </a:r>
            <a:endParaRPr kumimoji="1" lang="zh-CN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5252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17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Glyph:</a:t>
            </a:r>
          </a:p>
          <a:p>
            <a:r>
              <a:rPr kumimoji="1" lang="en-US" altLang="zh-CN" dirty="0" smtClean="0"/>
              <a:t>Node: encode: an event of a topic flow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</a:t>
            </a:r>
            <a:r>
              <a:rPr kumimoji="1" lang="en-US" altLang="zh-CN" sz="2000" b="1" u="sng" dirty="0" smtClean="0"/>
              <a:t>position:</a:t>
            </a:r>
            <a:r>
              <a:rPr kumimoji="1" lang="en-US" altLang="zh-CN" sz="2000" b="1" dirty="0" smtClean="0"/>
              <a:t> </a:t>
            </a:r>
            <a:r>
              <a:rPr kumimoji="1" lang="en-US" altLang="zh-CN" sz="2000" dirty="0" smtClean="0"/>
              <a:t>x-time point, y-topic</a:t>
            </a:r>
            <a:endParaRPr kumimoji="1" lang="en-US" altLang="zh-CN" sz="2000" b="1" u="sng" dirty="0" smtClean="0"/>
          </a:p>
          <a:p>
            <a:r>
              <a:rPr kumimoji="1" lang="en-US" altLang="zh-CN" dirty="0" smtClean="0"/>
              <a:t>           color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size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shape</a:t>
            </a:r>
            <a:endParaRPr kumimoji="1" lang="en-US" altLang="zh-CN" dirty="0"/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8" name="椭圆 7"/>
          <p:cNvSpPr/>
          <p:nvPr/>
        </p:nvSpPr>
        <p:spPr>
          <a:xfrm>
            <a:off x="3401826" y="5240760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7573333" y="4032194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6850301" y="335171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9210744" y="5265570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2309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18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Glyph:</a:t>
            </a:r>
          </a:p>
          <a:p>
            <a:r>
              <a:rPr kumimoji="1" lang="en-US" altLang="zh-CN" dirty="0" smtClean="0"/>
              <a:t>Node: encode: an event of a topic flow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</a:t>
            </a:r>
            <a:r>
              <a:rPr kumimoji="1" lang="en-US" altLang="zh-CN" sz="2000" dirty="0" smtClean="0"/>
              <a:t>position:</a:t>
            </a:r>
            <a:r>
              <a:rPr kumimoji="1" lang="en-US" altLang="zh-CN" sz="2000" b="1" dirty="0" smtClean="0"/>
              <a:t> </a:t>
            </a:r>
            <a:r>
              <a:rPr kumimoji="1" lang="en-US" altLang="zh-CN" sz="2000" dirty="0" smtClean="0"/>
              <a:t>x-time point, y-topic</a:t>
            </a:r>
            <a:endParaRPr kumimoji="1" lang="en-US" altLang="zh-CN" sz="2000" b="1" u="sng" dirty="0" smtClean="0"/>
          </a:p>
          <a:p>
            <a:r>
              <a:rPr kumimoji="1" lang="en-US" altLang="zh-CN" dirty="0" smtClean="0"/>
              <a:t>           </a:t>
            </a:r>
            <a:r>
              <a:rPr kumimoji="1" lang="en-US" altLang="zh-CN" b="1" u="sng" dirty="0" smtClean="0"/>
              <a:t>color: </a:t>
            </a:r>
            <a:r>
              <a:rPr kumimoji="1" lang="en-US" altLang="zh-CN" dirty="0" smtClean="0"/>
              <a:t>no meaning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size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shape</a:t>
            </a:r>
            <a:endParaRPr kumimoji="1" lang="en-US" altLang="zh-CN" dirty="0"/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8" name="椭圆 7"/>
          <p:cNvSpPr/>
          <p:nvPr/>
        </p:nvSpPr>
        <p:spPr>
          <a:xfrm>
            <a:off x="3401826" y="5240760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7573333" y="4032194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6850301" y="335171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9210744" y="5265570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34917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19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Glyph:</a:t>
            </a:r>
          </a:p>
          <a:p>
            <a:r>
              <a:rPr kumimoji="1" lang="en-US" altLang="zh-CN" dirty="0" smtClean="0"/>
              <a:t>Node: encode: an event of a topic flow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</a:t>
            </a:r>
            <a:r>
              <a:rPr kumimoji="1" lang="en-US" altLang="zh-CN" sz="2000" dirty="0" smtClean="0"/>
              <a:t>position:</a:t>
            </a:r>
            <a:r>
              <a:rPr kumimoji="1" lang="en-US" altLang="zh-CN" sz="2000" b="1" dirty="0" smtClean="0"/>
              <a:t> </a:t>
            </a:r>
            <a:r>
              <a:rPr kumimoji="1" lang="en-US" altLang="zh-CN" sz="2000" dirty="0" smtClean="0"/>
              <a:t>x-time point, y-topic</a:t>
            </a:r>
            <a:endParaRPr kumimoji="1" lang="en-US" altLang="zh-CN" sz="2000" b="1" u="sng" dirty="0" smtClean="0"/>
          </a:p>
          <a:p>
            <a:r>
              <a:rPr kumimoji="1" lang="en-US" altLang="zh-CN" dirty="0" smtClean="0"/>
              <a:t>           color: no meaning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</a:t>
            </a:r>
            <a:r>
              <a:rPr kumimoji="1" lang="en-US" altLang="zh-CN" b="1" u="sng" dirty="0" smtClean="0"/>
              <a:t>size</a:t>
            </a:r>
            <a:r>
              <a:rPr kumimoji="1" lang="en-US" altLang="zh-CN" dirty="0" smtClean="0"/>
              <a:t>: importance score of this event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shape</a:t>
            </a:r>
            <a:endParaRPr kumimoji="1" lang="en-US" altLang="zh-CN" dirty="0"/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8" name="椭圆 7"/>
          <p:cNvSpPr>
            <a:spLocks noChangeAspect="1"/>
          </p:cNvSpPr>
          <p:nvPr/>
        </p:nvSpPr>
        <p:spPr>
          <a:xfrm>
            <a:off x="3401825" y="5240759"/>
            <a:ext cx="249443" cy="252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>
            <a:spLocks/>
          </p:cNvSpPr>
          <p:nvPr/>
        </p:nvSpPr>
        <p:spPr>
          <a:xfrm>
            <a:off x="7573333" y="4032194"/>
            <a:ext cx="108000" cy="10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6850301" y="3351717"/>
            <a:ext cx="144000" cy="144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9210744" y="5265570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90350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697" y="1355832"/>
            <a:ext cx="12425658" cy="550216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 1: text flow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38200" y="1257162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835579" y="1340289"/>
            <a:ext cx="5108027" cy="5517711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35579" y="1992193"/>
            <a:ext cx="4745421" cy="4585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2000" b="1" u="sng" dirty="0" smtClean="0">
                <a:solidFill>
                  <a:schemeClr val="bg1">
                    <a:lumMod val="50000"/>
                  </a:schemeClr>
                </a:solidFill>
              </a:rPr>
              <a:t>Data type: 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text with time stamped</a:t>
            </a:r>
          </a:p>
          <a:p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_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topic flow: text cluster</a:t>
            </a:r>
          </a:p>
          <a:p>
            <a:r>
              <a:rPr lang="en-US" altLang="zh-CN" b="1" smtClean="0">
                <a:solidFill>
                  <a:schemeClr val="bg1">
                    <a:lumMod val="50000"/>
                  </a:schemeClr>
                </a:solidFill>
              </a:rPr>
              <a:t>_ </a:t>
            </a:r>
            <a:r>
              <a:rPr lang="en-US" altLang="zh-CN" smtClean="0">
                <a:solidFill>
                  <a:schemeClr val="bg1">
                    <a:lumMod val="50000"/>
                  </a:schemeClr>
                </a:solidFill>
              </a:rPr>
              <a:t>relationship between topics</a:t>
            </a:r>
          </a:p>
          <a:p>
            <a:endParaRPr lang="en-US" altLang="zh-CN" b="1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kumimoji="1" lang="en-US" altLang="zh-CN" sz="2000" b="1" u="sng" dirty="0" smtClean="0">
                <a:solidFill>
                  <a:schemeClr val="bg1">
                    <a:lumMod val="50000"/>
                  </a:schemeClr>
                </a:solidFill>
              </a:rPr>
              <a:t>Tasks</a:t>
            </a:r>
            <a:r>
              <a:rPr kumimoji="1" lang="en-US" altLang="zh-CN" sz="2000" b="1" u="sng" dirty="0">
                <a:solidFill>
                  <a:schemeClr val="bg1">
                    <a:lumMod val="50000"/>
                  </a:schemeClr>
                </a:solidFill>
              </a:rPr>
              <a:t>: 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the topic evolution trend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the critical event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the keyword correlation</a:t>
            </a:r>
          </a:p>
          <a:p>
            <a:endParaRPr lang="en-US" altLang="zh-CN" b="1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zh-CN" b="1" u="sng" dirty="0" smtClean="0">
                <a:solidFill>
                  <a:schemeClr val="bg1">
                    <a:lumMod val="50000"/>
                  </a:schemeClr>
                </a:solidFill>
              </a:rPr>
              <a:t>Visual unit: 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Stream graph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Glyph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thread</a:t>
            </a:r>
          </a:p>
          <a:p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835579" y="1355832"/>
            <a:ext cx="4539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b="1" dirty="0" smtClean="0">
                <a:solidFill>
                  <a:schemeClr val="bg1">
                    <a:lumMod val="50000"/>
                  </a:schemeClr>
                </a:solidFill>
                <a:latin typeface="Chalkboard" charset="0"/>
                <a:ea typeface="Chalkboard" charset="0"/>
                <a:cs typeface="Chalkboard" charset="0"/>
              </a:rPr>
              <a:t>introduction</a:t>
            </a:r>
            <a:endParaRPr kumimoji="1" lang="zh-CN" altLang="en-US" sz="3600" b="1" dirty="0">
              <a:solidFill>
                <a:schemeClr val="bg1">
                  <a:lumMod val="50000"/>
                </a:schemeClr>
              </a:solidFill>
              <a:latin typeface="Chalkboard" charset="0"/>
              <a:ea typeface="Chalkboard" charset="0"/>
              <a:cs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091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20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Glyph:</a:t>
            </a:r>
          </a:p>
          <a:p>
            <a:r>
              <a:rPr kumimoji="1" lang="en-US" altLang="zh-CN" dirty="0" smtClean="0"/>
              <a:t>Node: encode: an event of a topic flow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</a:t>
            </a:r>
            <a:r>
              <a:rPr kumimoji="1" lang="en-US" altLang="zh-CN" sz="2000" dirty="0" smtClean="0"/>
              <a:t>position:</a:t>
            </a:r>
            <a:r>
              <a:rPr kumimoji="1" lang="en-US" altLang="zh-CN" sz="2000" b="1" dirty="0" smtClean="0"/>
              <a:t> </a:t>
            </a:r>
            <a:r>
              <a:rPr kumimoji="1" lang="en-US" altLang="zh-CN" sz="2000" dirty="0" smtClean="0"/>
              <a:t>x-time point, y-topic</a:t>
            </a:r>
            <a:endParaRPr kumimoji="1" lang="en-US" altLang="zh-CN" sz="2000" b="1" u="sng" dirty="0" smtClean="0"/>
          </a:p>
          <a:p>
            <a:r>
              <a:rPr kumimoji="1" lang="en-US" altLang="zh-CN" dirty="0" smtClean="0"/>
              <a:t>           color: no meaning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size: importance score of this event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</a:t>
            </a:r>
            <a:r>
              <a:rPr kumimoji="1" lang="en-US" altLang="zh-CN" b="1" u="sng" dirty="0" smtClean="0"/>
              <a:t>shape: </a:t>
            </a:r>
            <a:r>
              <a:rPr kumimoji="1" lang="en-US" altLang="zh-CN" dirty="0" smtClean="0"/>
              <a:t>source, sink, split, merge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8" name="椭圆 7"/>
          <p:cNvSpPr>
            <a:spLocks noChangeAspect="1"/>
          </p:cNvSpPr>
          <p:nvPr/>
        </p:nvSpPr>
        <p:spPr>
          <a:xfrm>
            <a:off x="3401825" y="5240759"/>
            <a:ext cx="249443" cy="252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>
            <a:spLocks/>
          </p:cNvSpPr>
          <p:nvPr/>
        </p:nvSpPr>
        <p:spPr>
          <a:xfrm>
            <a:off x="7573333" y="4032194"/>
            <a:ext cx="108000" cy="10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6850301" y="3351717"/>
            <a:ext cx="144000" cy="144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9210744" y="5265570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47265" y="2996055"/>
            <a:ext cx="87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source</a:t>
            </a:r>
            <a:endParaRPr kumimoji="1" lang="zh-CN" alt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3109465" y="4653405"/>
            <a:ext cx="861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merge</a:t>
            </a:r>
            <a:endParaRPr kumimoji="1" lang="zh-CN" alt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9471762" y="5472676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sink</a:t>
            </a:r>
            <a:endParaRPr kumimoji="1" lang="zh-CN" alt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02469" y="3256466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388269" y="3847016"/>
            <a:ext cx="329932" cy="312476"/>
            <a:chOff x="3785191" y="4570633"/>
            <a:chExt cx="481617" cy="376574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45" name="文本框 44"/>
          <p:cNvSpPr txBox="1"/>
          <p:nvPr/>
        </p:nvSpPr>
        <p:spPr>
          <a:xfrm>
            <a:off x="7180233" y="3297763"/>
            <a:ext cx="7636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>
                <a:solidFill>
                  <a:schemeClr val="bg1">
                    <a:lumMod val="50000"/>
                  </a:schemeClr>
                </a:solidFill>
              </a:rPr>
              <a:t>split</a:t>
            </a:r>
            <a:endParaRPr kumimoji="1" lang="zh-CN" altLang="en-US" sz="20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95365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9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9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4" grpId="0" animBg="1"/>
      <p:bldP spid="25" grpId="0" animBg="1"/>
      <p:bldP spid="22" grpId="0" animBg="1"/>
      <p:bldP spid="26" grpId="0" animBg="1"/>
      <p:bldP spid="5" grpId="0"/>
      <p:bldP spid="30" grpId="0"/>
      <p:bldP spid="11" grpId="0" animBg="1"/>
      <p:bldP spid="33" grpId="0"/>
      <p:bldP spid="4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21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Thread:</a:t>
            </a:r>
          </a:p>
          <a:p>
            <a:r>
              <a:rPr kumimoji="1" lang="en-US" altLang="zh-CN" sz="2000" dirty="0" smtClean="0"/>
              <a:t>Line</a:t>
            </a:r>
            <a:r>
              <a:rPr kumimoji="1" lang="en-US" altLang="zh-CN" dirty="0" smtClean="0"/>
              <a:t>--</a:t>
            </a:r>
            <a:r>
              <a:rPr kumimoji="1" lang="en-US" altLang="zh-CN" b="1" u="sng" dirty="0" smtClean="0"/>
              <a:t>encode</a:t>
            </a:r>
            <a:r>
              <a:rPr kumimoji="1" lang="en-US" altLang="zh-CN" dirty="0" smtClean="0"/>
              <a:t>: keyword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</a:t>
            </a:r>
            <a:r>
              <a:rPr kumimoji="1" lang="en-US" altLang="zh-CN" sz="2000" dirty="0" smtClean="0"/>
              <a:t>position:</a:t>
            </a:r>
            <a:r>
              <a:rPr kumimoji="1" lang="en-US" altLang="zh-CN" sz="2000" b="1" dirty="0" smtClean="0"/>
              <a:t> </a:t>
            </a:r>
            <a:r>
              <a:rPr kumimoji="1" lang="en-US" altLang="zh-CN" sz="2000" dirty="0" smtClean="0"/>
              <a:t>x-exist time period, y-topic it belongs</a:t>
            </a:r>
            <a:endParaRPr kumimoji="1" lang="en-US" altLang="zh-CN" sz="2000" b="1" dirty="0" smtClean="0"/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 </a:t>
            </a:r>
            <a:r>
              <a:rPr kumimoji="1" lang="en-US" altLang="zh-CN" dirty="0" smtClean="0"/>
              <a:t>color: no meaning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thickness: thick one: primary keyword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               thin one: non primary keywords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intensity:  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685019" y="1863817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571500" y="2247232"/>
            <a:ext cx="5505450" cy="76868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76868">
                <a:moveTo>
                  <a:pt x="0" y="668"/>
                </a:moveTo>
                <a:cubicBezTo>
                  <a:pt x="46037" y="7018"/>
                  <a:pt x="155575" y="-2507"/>
                  <a:pt x="228600" y="668"/>
                </a:cubicBezTo>
                <a:cubicBezTo>
                  <a:pt x="301625" y="3843"/>
                  <a:pt x="361950" y="16543"/>
                  <a:pt x="438150" y="19718"/>
                </a:cubicBezTo>
                <a:cubicBezTo>
                  <a:pt x="514350" y="22893"/>
                  <a:pt x="685800" y="19718"/>
                  <a:pt x="685800" y="19718"/>
                </a:cubicBezTo>
                <a:lnTo>
                  <a:pt x="914400" y="19718"/>
                </a:lnTo>
                <a:cubicBezTo>
                  <a:pt x="977900" y="19718"/>
                  <a:pt x="996950" y="16543"/>
                  <a:pt x="1066800" y="19718"/>
                </a:cubicBezTo>
                <a:cubicBezTo>
                  <a:pt x="1136650" y="22893"/>
                  <a:pt x="1235075" y="35593"/>
                  <a:pt x="1333500" y="38768"/>
                </a:cubicBezTo>
                <a:cubicBezTo>
                  <a:pt x="1431925" y="41943"/>
                  <a:pt x="1657350" y="38768"/>
                  <a:pt x="1657350" y="38768"/>
                </a:cubicBezTo>
                <a:lnTo>
                  <a:pt x="1981200" y="38768"/>
                </a:lnTo>
                <a:lnTo>
                  <a:pt x="2324100" y="38768"/>
                </a:lnTo>
                <a:cubicBezTo>
                  <a:pt x="2447925" y="38768"/>
                  <a:pt x="2590800" y="35593"/>
                  <a:pt x="2724150" y="38768"/>
                </a:cubicBezTo>
                <a:cubicBezTo>
                  <a:pt x="2857500" y="41943"/>
                  <a:pt x="3006725" y="54643"/>
                  <a:pt x="3124200" y="57818"/>
                </a:cubicBezTo>
                <a:cubicBezTo>
                  <a:pt x="3241675" y="60993"/>
                  <a:pt x="3429000" y="57818"/>
                  <a:pt x="3429000" y="57818"/>
                </a:cubicBezTo>
                <a:lnTo>
                  <a:pt x="3695700" y="57818"/>
                </a:lnTo>
                <a:lnTo>
                  <a:pt x="4019550" y="57818"/>
                </a:lnTo>
                <a:lnTo>
                  <a:pt x="4343400" y="57818"/>
                </a:lnTo>
                <a:lnTo>
                  <a:pt x="4572000" y="57818"/>
                </a:lnTo>
                <a:lnTo>
                  <a:pt x="4838700" y="57818"/>
                </a:lnTo>
                <a:lnTo>
                  <a:pt x="5029200" y="57818"/>
                </a:lnTo>
                <a:cubicBezTo>
                  <a:pt x="5099050" y="57818"/>
                  <a:pt x="5178425" y="54643"/>
                  <a:pt x="5257800" y="57818"/>
                </a:cubicBezTo>
                <a:cubicBezTo>
                  <a:pt x="5337175" y="60993"/>
                  <a:pt x="5505450" y="76868"/>
                  <a:pt x="5505450" y="7686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52714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22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Thread:</a:t>
            </a:r>
          </a:p>
          <a:p>
            <a:r>
              <a:rPr kumimoji="1" lang="en-US" altLang="zh-CN" sz="2000" dirty="0" smtClean="0"/>
              <a:t>Line</a:t>
            </a:r>
            <a:r>
              <a:rPr kumimoji="1" lang="en-US" altLang="zh-CN" dirty="0" smtClean="0"/>
              <a:t>--encode: keyword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position</a:t>
            </a:r>
            <a:r>
              <a:rPr kumimoji="1" lang="en-US" altLang="zh-CN" sz="2000" dirty="0" smtClean="0"/>
              <a:t>:</a:t>
            </a:r>
            <a:r>
              <a:rPr kumimoji="1" lang="en-US" altLang="zh-CN" sz="2000" b="1" dirty="0" smtClean="0"/>
              <a:t> </a:t>
            </a:r>
            <a:r>
              <a:rPr kumimoji="1" lang="en-US" altLang="zh-CN" sz="2000" b="1" u="sng" dirty="0" smtClean="0"/>
              <a:t>x</a:t>
            </a:r>
            <a:r>
              <a:rPr kumimoji="1" lang="en-US" altLang="zh-CN" sz="2000" dirty="0" smtClean="0"/>
              <a:t>-exist time period, y-topic it belongs</a:t>
            </a:r>
            <a:endParaRPr kumimoji="1" lang="en-US" altLang="zh-CN" sz="2000" b="1" dirty="0" smtClean="0"/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 </a:t>
            </a:r>
            <a:r>
              <a:rPr kumimoji="1" lang="en-US" altLang="zh-CN" dirty="0" smtClean="0"/>
              <a:t>color: no meaning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thickness: thick one: primary keyword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               thin one: non primary keywords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intensity:  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2188895" y="3406633"/>
            <a:ext cx="1812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2021610" y="3790048"/>
            <a:ext cx="8112990" cy="76868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76868">
                <a:moveTo>
                  <a:pt x="0" y="668"/>
                </a:moveTo>
                <a:cubicBezTo>
                  <a:pt x="46037" y="7018"/>
                  <a:pt x="155575" y="-2507"/>
                  <a:pt x="228600" y="668"/>
                </a:cubicBezTo>
                <a:cubicBezTo>
                  <a:pt x="301625" y="3843"/>
                  <a:pt x="361950" y="16543"/>
                  <a:pt x="438150" y="19718"/>
                </a:cubicBezTo>
                <a:cubicBezTo>
                  <a:pt x="514350" y="22893"/>
                  <a:pt x="685800" y="19718"/>
                  <a:pt x="685800" y="19718"/>
                </a:cubicBezTo>
                <a:lnTo>
                  <a:pt x="914400" y="19718"/>
                </a:lnTo>
                <a:cubicBezTo>
                  <a:pt x="977900" y="19718"/>
                  <a:pt x="996950" y="16543"/>
                  <a:pt x="1066800" y="19718"/>
                </a:cubicBezTo>
                <a:cubicBezTo>
                  <a:pt x="1136650" y="22893"/>
                  <a:pt x="1235075" y="35593"/>
                  <a:pt x="1333500" y="38768"/>
                </a:cubicBezTo>
                <a:cubicBezTo>
                  <a:pt x="1431925" y="41943"/>
                  <a:pt x="1657350" y="38768"/>
                  <a:pt x="1657350" y="38768"/>
                </a:cubicBezTo>
                <a:lnTo>
                  <a:pt x="1981200" y="38768"/>
                </a:lnTo>
                <a:lnTo>
                  <a:pt x="2324100" y="38768"/>
                </a:lnTo>
                <a:cubicBezTo>
                  <a:pt x="2447925" y="38768"/>
                  <a:pt x="2590800" y="35593"/>
                  <a:pt x="2724150" y="38768"/>
                </a:cubicBezTo>
                <a:cubicBezTo>
                  <a:pt x="2857500" y="41943"/>
                  <a:pt x="3006725" y="54643"/>
                  <a:pt x="3124200" y="57818"/>
                </a:cubicBezTo>
                <a:cubicBezTo>
                  <a:pt x="3241675" y="60993"/>
                  <a:pt x="3429000" y="57818"/>
                  <a:pt x="3429000" y="57818"/>
                </a:cubicBezTo>
                <a:lnTo>
                  <a:pt x="3695700" y="57818"/>
                </a:lnTo>
                <a:lnTo>
                  <a:pt x="4019550" y="57818"/>
                </a:lnTo>
                <a:lnTo>
                  <a:pt x="4343400" y="57818"/>
                </a:lnTo>
                <a:lnTo>
                  <a:pt x="4572000" y="57818"/>
                </a:lnTo>
                <a:lnTo>
                  <a:pt x="4838700" y="57818"/>
                </a:lnTo>
                <a:lnTo>
                  <a:pt x="5029200" y="57818"/>
                </a:lnTo>
                <a:cubicBezTo>
                  <a:pt x="5099050" y="57818"/>
                  <a:pt x="5178425" y="54643"/>
                  <a:pt x="5257800" y="57818"/>
                </a:cubicBezTo>
                <a:cubicBezTo>
                  <a:pt x="5337175" y="60993"/>
                  <a:pt x="5505450" y="76868"/>
                  <a:pt x="5505450" y="7686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2" name="组 11"/>
          <p:cNvGrpSpPr/>
          <p:nvPr/>
        </p:nvGrpSpPr>
        <p:grpSpPr>
          <a:xfrm>
            <a:off x="1220731" y="2761921"/>
            <a:ext cx="1725152" cy="3405313"/>
            <a:chOff x="1220731" y="2761921"/>
            <a:chExt cx="1725152" cy="3405313"/>
          </a:xfrm>
        </p:grpSpPr>
        <p:cxnSp>
          <p:nvCxnSpPr>
            <p:cNvPr id="5" name="直线连接符 4"/>
            <p:cNvCxnSpPr/>
            <p:nvPr/>
          </p:nvCxnSpPr>
          <p:spPr>
            <a:xfrm>
              <a:off x="2021610" y="3143459"/>
              <a:ext cx="0" cy="3023775"/>
            </a:xfrm>
            <a:prstGeom prst="line">
              <a:avLst/>
            </a:prstGeom>
            <a:ln w="571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文本框 7"/>
            <p:cNvSpPr txBox="1"/>
            <p:nvPr/>
          </p:nvSpPr>
          <p:spPr>
            <a:xfrm>
              <a:off x="1220731" y="2761921"/>
              <a:ext cx="17251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Start time point</a:t>
              </a:r>
              <a:endParaRPr kumimoji="1" lang="zh-CN" altLang="en-US" dirty="0"/>
            </a:p>
          </p:txBody>
        </p:sp>
      </p:grpSp>
      <p:grpSp>
        <p:nvGrpSpPr>
          <p:cNvPr id="13" name="组 12"/>
          <p:cNvGrpSpPr/>
          <p:nvPr/>
        </p:nvGrpSpPr>
        <p:grpSpPr>
          <a:xfrm>
            <a:off x="9374131" y="2914321"/>
            <a:ext cx="1643399" cy="3405313"/>
            <a:chOff x="9374131" y="2914321"/>
            <a:chExt cx="1643399" cy="3405313"/>
          </a:xfrm>
        </p:grpSpPr>
        <p:cxnSp>
          <p:nvCxnSpPr>
            <p:cNvPr id="48" name="直线连接符 47"/>
            <p:cNvCxnSpPr/>
            <p:nvPr/>
          </p:nvCxnSpPr>
          <p:spPr>
            <a:xfrm>
              <a:off x="10175010" y="3295859"/>
              <a:ext cx="0" cy="3023775"/>
            </a:xfrm>
            <a:prstGeom prst="line">
              <a:avLst/>
            </a:prstGeom>
            <a:ln w="571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文本框 48"/>
            <p:cNvSpPr txBox="1"/>
            <p:nvPr/>
          </p:nvSpPr>
          <p:spPr>
            <a:xfrm>
              <a:off x="9374131" y="2914321"/>
              <a:ext cx="16433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end time point</a:t>
              </a:r>
              <a:endParaRPr kumimoji="1"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932048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9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23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Thread:</a:t>
            </a:r>
          </a:p>
          <a:p>
            <a:r>
              <a:rPr kumimoji="1" lang="en-US" altLang="zh-CN" sz="2000" dirty="0" smtClean="0"/>
              <a:t>Line</a:t>
            </a:r>
            <a:r>
              <a:rPr kumimoji="1" lang="en-US" altLang="zh-CN" dirty="0" smtClean="0"/>
              <a:t>--encode: keyword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position</a:t>
            </a:r>
            <a:r>
              <a:rPr kumimoji="1" lang="en-US" altLang="zh-CN" sz="2000" dirty="0" smtClean="0"/>
              <a:t>: </a:t>
            </a:r>
            <a:r>
              <a:rPr kumimoji="1" lang="en-US" altLang="zh-CN" sz="2000" dirty="0"/>
              <a:t>x</a:t>
            </a:r>
            <a:r>
              <a:rPr kumimoji="1" lang="en-US" altLang="zh-CN" sz="2000" dirty="0" smtClean="0"/>
              <a:t>-exist time period, </a:t>
            </a:r>
            <a:r>
              <a:rPr kumimoji="1" lang="en-US" altLang="zh-CN" sz="2000" b="1" dirty="0" smtClean="0"/>
              <a:t>y-topic it belongs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 </a:t>
            </a:r>
            <a:r>
              <a:rPr kumimoji="1" lang="en-US" altLang="zh-CN" dirty="0" smtClean="0"/>
              <a:t>color: no meaning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thickness: thick one: primary keyword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               thin one: non primary keywords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intensity:  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2188895" y="3406633"/>
            <a:ext cx="1812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2021610" y="3636750"/>
            <a:ext cx="8112990" cy="539890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  <a:gd name="connsiteX0" fmla="*/ 0 w 5505450"/>
              <a:gd name="connsiteY0" fmla="*/ 668 h 114968"/>
              <a:gd name="connsiteX1" fmla="*/ 228600 w 5505450"/>
              <a:gd name="connsiteY1" fmla="*/ 668 h 114968"/>
              <a:gd name="connsiteX2" fmla="*/ 438150 w 5505450"/>
              <a:gd name="connsiteY2" fmla="*/ 19718 h 114968"/>
              <a:gd name="connsiteX3" fmla="*/ 698727 w 5505450"/>
              <a:gd name="connsiteY3" fmla="*/ 114968 h 114968"/>
              <a:gd name="connsiteX4" fmla="*/ 914400 w 5505450"/>
              <a:gd name="connsiteY4" fmla="*/ 19718 h 114968"/>
              <a:gd name="connsiteX5" fmla="*/ 1066800 w 5505450"/>
              <a:gd name="connsiteY5" fmla="*/ 19718 h 114968"/>
              <a:gd name="connsiteX6" fmla="*/ 1333500 w 5505450"/>
              <a:gd name="connsiteY6" fmla="*/ 38768 h 114968"/>
              <a:gd name="connsiteX7" fmla="*/ 1657350 w 5505450"/>
              <a:gd name="connsiteY7" fmla="*/ 38768 h 114968"/>
              <a:gd name="connsiteX8" fmla="*/ 1981200 w 5505450"/>
              <a:gd name="connsiteY8" fmla="*/ 38768 h 114968"/>
              <a:gd name="connsiteX9" fmla="*/ 2324100 w 5505450"/>
              <a:gd name="connsiteY9" fmla="*/ 38768 h 114968"/>
              <a:gd name="connsiteX10" fmla="*/ 2724150 w 5505450"/>
              <a:gd name="connsiteY10" fmla="*/ 38768 h 114968"/>
              <a:gd name="connsiteX11" fmla="*/ 3124200 w 5505450"/>
              <a:gd name="connsiteY11" fmla="*/ 57818 h 114968"/>
              <a:gd name="connsiteX12" fmla="*/ 3429000 w 5505450"/>
              <a:gd name="connsiteY12" fmla="*/ 57818 h 114968"/>
              <a:gd name="connsiteX13" fmla="*/ 3695700 w 5505450"/>
              <a:gd name="connsiteY13" fmla="*/ 57818 h 114968"/>
              <a:gd name="connsiteX14" fmla="*/ 4019550 w 5505450"/>
              <a:gd name="connsiteY14" fmla="*/ 57818 h 114968"/>
              <a:gd name="connsiteX15" fmla="*/ 4343400 w 5505450"/>
              <a:gd name="connsiteY15" fmla="*/ 57818 h 114968"/>
              <a:gd name="connsiteX16" fmla="*/ 4572000 w 5505450"/>
              <a:gd name="connsiteY16" fmla="*/ 57818 h 114968"/>
              <a:gd name="connsiteX17" fmla="*/ 4838700 w 5505450"/>
              <a:gd name="connsiteY17" fmla="*/ 57818 h 114968"/>
              <a:gd name="connsiteX18" fmla="*/ 5029200 w 5505450"/>
              <a:gd name="connsiteY18" fmla="*/ 57818 h 114968"/>
              <a:gd name="connsiteX19" fmla="*/ 5257800 w 5505450"/>
              <a:gd name="connsiteY19" fmla="*/ 57818 h 114968"/>
              <a:gd name="connsiteX20" fmla="*/ 5505450 w 5505450"/>
              <a:gd name="connsiteY20" fmla="*/ 76868 h 114968"/>
              <a:gd name="connsiteX0" fmla="*/ 0 w 5505450"/>
              <a:gd name="connsiteY0" fmla="*/ 668 h 231037"/>
              <a:gd name="connsiteX1" fmla="*/ 228600 w 5505450"/>
              <a:gd name="connsiteY1" fmla="*/ 668 h 231037"/>
              <a:gd name="connsiteX2" fmla="*/ 438150 w 5505450"/>
              <a:gd name="connsiteY2" fmla="*/ 19718 h 231037"/>
              <a:gd name="connsiteX3" fmla="*/ 698727 w 5505450"/>
              <a:gd name="connsiteY3" fmla="*/ 114968 h 231037"/>
              <a:gd name="connsiteX4" fmla="*/ 940254 w 5505450"/>
              <a:gd name="connsiteY4" fmla="*/ 229268 h 231037"/>
              <a:gd name="connsiteX5" fmla="*/ 1066800 w 5505450"/>
              <a:gd name="connsiteY5" fmla="*/ 19718 h 231037"/>
              <a:gd name="connsiteX6" fmla="*/ 1333500 w 5505450"/>
              <a:gd name="connsiteY6" fmla="*/ 38768 h 231037"/>
              <a:gd name="connsiteX7" fmla="*/ 1657350 w 5505450"/>
              <a:gd name="connsiteY7" fmla="*/ 38768 h 231037"/>
              <a:gd name="connsiteX8" fmla="*/ 1981200 w 5505450"/>
              <a:gd name="connsiteY8" fmla="*/ 38768 h 231037"/>
              <a:gd name="connsiteX9" fmla="*/ 2324100 w 5505450"/>
              <a:gd name="connsiteY9" fmla="*/ 38768 h 231037"/>
              <a:gd name="connsiteX10" fmla="*/ 2724150 w 5505450"/>
              <a:gd name="connsiteY10" fmla="*/ 38768 h 231037"/>
              <a:gd name="connsiteX11" fmla="*/ 3124200 w 5505450"/>
              <a:gd name="connsiteY11" fmla="*/ 57818 h 231037"/>
              <a:gd name="connsiteX12" fmla="*/ 3429000 w 5505450"/>
              <a:gd name="connsiteY12" fmla="*/ 57818 h 231037"/>
              <a:gd name="connsiteX13" fmla="*/ 3695700 w 5505450"/>
              <a:gd name="connsiteY13" fmla="*/ 57818 h 231037"/>
              <a:gd name="connsiteX14" fmla="*/ 4019550 w 5505450"/>
              <a:gd name="connsiteY14" fmla="*/ 57818 h 231037"/>
              <a:gd name="connsiteX15" fmla="*/ 4343400 w 5505450"/>
              <a:gd name="connsiteY15" fmla="*/ 57818 h 231037"/>
              <a:gd name="connsiteX16" fmla="*/ 4572000 w 5505450"/>
              <a:gd name="connsiteY16" fmla="*/ 57818 h 231037"/>
              <a:gd name="connsiteX17" fmla="*/ 4838700 w 5505450"/>
              <a:gd name="connsiteY17" fmla="*/ 57818 h 231037"/>
              <a:gd name="connsiteX18" fmla="*/ 5029200 w 5505450"/>
              <a:gd name="connsiteY18" fmla="*/ 57818 h 231037"/>
              <a:gd name="connsiteX19" fmla="*/ 5257800 w 5505450"/>
              <a:gd name="connsiteY19" fmla="*/ 57818 h 231037"/>
              <a:gd name="connsiteX20" fmla="*/ 5505450 w 5505450"/>
              <a:gd name="connsiteY20" fmla="*/ 76868 h 231037"/>
              <a:gd name="connsiteX0" fmla="*/ 0 w 5505450"/>
              <a:gd name="connsiteY0" fmla="*/ 668 h 386316"/>
              <a:gd name="connsiteX1" fmla="*/ 228600 w 5505450"/>
              <a:gd name="connsiteY1" fmla="*/ 668 h 386316"/>
              <a:gd name="connsiteX2" fmla="*/ 438150 w 5505450"/>
              <a:gd name="connsiteY2" fmla="*/ 19718 h 386316"/>
              <a:gd name="connsiteX3" fmla="*/ 698727 w 5505450"/>
              <a:gd name="connsiteY3" fmla="*/ 114968 h 386316"/>
              <a:gd name="connsiteX4" fmla="*/ 940254 w 5505450"/>
              <a:gd name="connsiteY4" fmla="*/ 229268 h 386316"/>
              <a:gd name="connsiteX5" fmla="*/ 1196073 w 5505450"/>
              <a:gd name="connsiteY5" fmla="*/ 381668 h 386316"/>
              <a:gd name="connsiteX6" fmla="*/ 1333500 w 5505450"/>
              <a:gd name="connsiteY6" fmla="*/ 38768 h 386316"/>
              <a:gd name="connsiteX7" fmla="*/ 1657350 w 5505450"/>
              <a:gd name="connsiteY7" fmla="*/ 38768 h 386316"/>
              <a:gd name="connsiteX8" fmla="*/ 1981200 w 5505450"/>
              <a:gd name="connsiteY8" fmla="*/ 38768 h 386316"/>
              <a:gd name="connsiteX9" fmla="*/ 2324100 w 5505450"/>
              <a:gd name="connsiteY9" fmla="*/ 38768 h 386316"/>
              <a:gd name="connsiteX10" fmla="*/ 2724150 w 5505450"/>
              <a:gd name="connsiteY10" fmla="*/ 38768 h 386316"/>
              <a:gd name="connsiteX11" fmla="*/ 3124200 w 5505450"/>
              <a:gd name="connsiteY11" fmla="*/ 57818 h 386316"/>
              <a:gd name="connsiteX12" fmla="*/ 3429000 w 5505450"/>
              <a:gd name="connsiteY12" fmla="*/ 57818 h 386316"/>
              <a:gd name="connsiteX13" fmla="*/ 3695700 w 5505450"/>
              <a:gd name="connsiteY13" fmla="*/ 57818 h 386316"/>
              <a:gd name="connsiteX14" fmla="*/ 4019550 w 5505450"/>
              <a:gd name="connsiteY14" fmla="*/ 57818 h 386316"/>
              <a:gd name="connsiteX15" fmla="*/ 4343400 w 5505450"/>
              <a:gd name="connsiteY15" fmla="*/ 57818 h 386316"/>
              <a:gd name="connsiteX16" fmla="*/ 4572000 w 5505450"/>
              <a:gd name="connsiteY16" fmla="*/ 57818 h 386316"/>
              <a:gd name="connsiteX17" fmla="*/ 4838700 w 5505450"/>
              <a:gd name="connsiteY17" fmla="*/ 57818 h 386316"/>
              <a:gd name="connsiteX18" fmla="*/ 5029200 w 5505450"/>
              <a:gd name="connsiteY18" fmla="*/ 57818 h 386316"/>
              <a:gd name="connsiteX19" fmla="*/ 5257800 w 5505450"/>
              <a:gd name="connsiteY19" fmla="*/ 57818 h 386316"/>
              <a:gd name="connsiteX20" fmla="*/ 5505450 w 5505450"/>
              <a:gd name="connsiteY20" fmla="*/ 76868 h 386316"/>
              <a:gd name="connsiteX0" fmla="*/ 0 w 5505450"/>
              <a:gd name="connsiteY0" fmla="*/ 668 h 393061"/>
              <a:gd name="connsiteX1" fmla="*/ 228600 w 5505450"/>
              <a:gd name="connsiteY1" fmla="*/ 668 h 393061"/>
              <a:gd name="connsiteX2" fmla="*/ 438150 w 5505450"/>
              <a:gd name="connsiteY2" fmla="*/ 19718 h 393061"/>
              <a:gd name="connsiteX3" fmla="*/ 698727 w 5505450"/>
              <a:gd name="connsiteY3" fmla="*/ 114968 h 393061"/>
              <a:gd name="connsiteX4" fmla="*/ 940254 w 5505450"/>
              <a:gd name="connsiteY4" fmla="*/ 229268 h 393061"/>
              <a:gd name="connsiteX5" fmla="*/ 1196073 w 5505450"/>
              <a:gd name="connsiteY5" fmla="*/ 381668 h 393061"/>
              <a:gd name="connsiteX6" fmla="*/ 1488627 w 5505450"/>
              <a:gd name="connsiteY6" fmla="*/ 343568 h 393061"/>
              <a:gd name="connsiteX7" fmla="*/ 1657350 w 5505450"/>
              <a:gd name="connsiteY7" fmla="*/ 38768 h 393061"/>
              <a:gd name="connsiteX8" fmla="*/ 1981200 w 5505450"/>
              <a:gd name="connsiteY8" fmla="*/ 38768 h 393061"/>
              <a:gd name="connsiteX9" fmla="*/ 2324100 w 5505450"/>
              <a:gd name="connsiteY9" fmla="*/ 38768 h 393061"/>
              <a:gd name="connsiteX10" fmla="*/ 2724150 w 5505450"/>
              <a:gd name="connsiteY10" fmla="*/ 38768 h 393061"/>
              <a:gd name="connsiteX11" fmla="*/ 3124200 w 5505450"/>
              <a:gd name="connsiteY11" fmla="*/ 57818 h 393061"/>
              <a:gd name="connsiteX12" fmla="*/ 3429000 w 5505450"/>
              <a:gd name="connsiteY12" fmla="*/ 57818 h 393061"/>
              <a:gd name="connsiteX13" fmla="*/ 3695700 w 5505450"/>
              <a:gd name="connsiteY13" fmla="*/ 57818 h 393061"/>
              <a:gd name="connsiteX14" fmla="*/ 4019550 w 5505450"/>
              <a:gd name="connsiteY14" fmla="*/ 57818 h 393061"/>
              <a:gd name="connsiteX15" fmla="*/ 4343400 w 5505450"/>
              <a:gd name="connsiteY15" fmla="*/ 57818 h 393061"/>
              <a:gd name="connsiteX16" fmla="*/ 4572000 w 5505450"/>
              <a:gd name="connsiteY16" fmla="*/ 57818 h 393061"/>
              <a:gd name="connsiteX17" fmla="*/ 4838700 w 5505450"/>
              <a:gd name="connsiteY17" fmla="*/ 57818 h 393061"/>
              <a:gd name="connsiteX18" fmla="*/ 5029200 w 5505450"/>
              <a:gd name="connsiteY18" fmla="*/ 57818 h 393061"/>
              <a:gd name="connsiteX19" fmla="*/ 5257800 w 5505450"/>
              <a:gd name="connsiteY19" fmla="*/ 57818 h 393061"/>
              <a:gd name="connsiteX20" fmla="*/ 5505450 w 5505450"/>
              <a:gd name="connsiteY20" fmla="*/ 76868 h 393061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1981200 w 5505450"/>
              <a:gd name="connsiteY8" fmla="*/ 3876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2007055 w 5505450"/>
              <a:gd name="connsiteY8" fmla="*/ 5781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19201 h 407196"/>
              <a:gd name="connsiteX1" fmla="*/ 228600 w 5505450"/>
              <a:gd name="connsiteY1" fmla="*/ 19201 h 407196"/>
              <a:gd name="connsiteX2" fmla="*/ 438150 w 5505450"/>
              <a:gd name="connsiteY2" fmla="*/ 38251 h 407196"/>
              <a:gd name="connsiteX3" fmla="*/ 698727 w 5505450"/>
              <a:gd name="connsiteY3" fmla="*/ 133501 h 407196"/>
              <a:gd name="connsiteX4" fmla="*/ 940254 w 5505450"/>
              <a:gd name="connsiteY4" fmla="*/ 247801 h 407196"/>
              <a:gd name="connsiteX5" fmla="*/ 1196073 w 5505450"/>
              <a:gd name="connsiteY5" fmla="*/ 400201 h 407196"/>
              <a:gd name="connsiteX6" fmla="*/ 1488627 w 5505450"/>
              <a:gd name="connsiteY6" fmla="*/ 362101 h 407196"/>
              <a:gd name="connsiteX7" fmla="*/ 1773696 w 5505450"/>
              <a:gd name="connsiteY7" fmla="*/ 190651 h 407196"/>
              <a:gd name="connsiteX8" fmla="*/ 2007055 w 5505450"/>
              <a:gd name="connsiteY8" fmla="*/ 76351 h 407196"/>
              <a:gd name="connsiteX9" fmla="*/ 2375809 w 5505450"/>
              <a:gd name="connsiteY9" fmla="*/ 151 h 407196"/>
              <a:gd name="connsiteX10" fmla="*/ 2724150 w 5505450"/>
              <a:gd name="connsiteY10" fmla="*/ 57301 h 407196"/>
              <a:gd name="connsiteX11" fmla="*/ 3124200 w 5505450"/>
              <a:gd name="connsiteY11" fmla="*/ 76351 h 407196"/>
              <a:gd name="connsiteX12" fmla="*/ 3429000 w 5505450"/>
              <a:gd name="connsiteY12" fmla="*/ 76351 h 407196"/>
              <a:gd name="connsiteX13" fmla="*/ 3695700 w 5505450"/>
              <a:gd name="connsiteY13" fmla="*/ 76351 h 407196"/>
              <a:gd name="connsiteX14" fmla="*/ 4019550 w 5505450"/>
              <a:gd name="connsiteY14" fmla="*/ 76351 h 407196"/>
              <a:gd name="connsiteX15" fmla="*/ 4343400 w 5505450"/>
              <a:gd name="connsiteY15" fmla="*/ 76351 h 407196"/>
              <a:gd name="connsiteX16" fmla="*/ 4572000 w 5505450"/>
              <a:gd name="connsiteY16" fmla="*/ 76351 h 407196"/>
              <a:gd name="connsiteX17" fmla="*/ 4838700 w 5505450"/>
              <a:gd name="connsiteY17" fmla="*/ 76351 h 407196"/>
              <a:gd name="connsiteX18" fmla="*/ 5029200 w 5505450"/>
              <a:gd name="connsiteY18" fmla="*/ 76351 h 407196"/>
              <a:gd name="connsiteX19" fmla="*/ 5257800 w 5505450"/>
              <a:gd name="connsiteY19" fmla="*/ 76351 h 407196"/>
              <a:gd name="connsiteX20" fmla="*/ 5505450 w 5505450"/>
              <a:gd name="connsiteY20" fmla="*/ 95401 h 407196"/>
              <a:gd name="connsiteX0" fmla="*/ 0 w 5505450"/>
              <a:gd name="connsiteY0" fmla="*/ 22587 h 410582"/>
              <a:gd name="connsiteX1" fmla="*/ 228600 w 5505450"/>
              <a:gd name="connsiteY1" fmla="*/ 22587 h 410582"/>
              <a:gd name="connsiteX2" fmla="*/ 438150 w 5505450"/>
              <a:gd name="connsiteY2" fmla="*/ 41637 h 410582"/>
              <a:gd name="connsiteX3" fmla="*/ 698727 w 5505450"/>
              <a:gd name="connsiteY3" fmla="*/ 136887 h 410582"/>
              <a:gd name="connsiteX4" fmla="*/ 940254 w 5505450"/>
              <a:gd name="connsiteY4" fmla="*/ 251187 h 410582"/>
              <a:gd name="connsiteX5" fmla="*/ 1196073 w 5505450"/>
              <a:gd name="connsiteY5" fmla="*/ 403587 h 410582"/>
              <a:gd name="connsiteX6" fmla="*/ 1488627 w 5505450"/>
              <a:gd name="connsiteY6" fmla="*/ 365487 h 410582"/>
              <a:gd name="connsiteX7" fmla="*/ 1773696 w 5505450"/>
              <a:gd name="connsiteY7" fmla="*/ 194037 h 410582"/>
              <a:gd name="connsiteX8" fmla="*/ 2110473 w 5505450"/>
              <a:gd name="connsiteY8" fmla="*/ 174987 h 410582"/>
              <a:gd name="connsiteX9" fmla="*/ 2375809 w 5505450"/>
              <a:gd name="connsiteY9" fmla="*/ 3537 h 410582"/>
              <a:gd name="connsiteX10" fmla="*/ 2724150 w 5505450"/>
              <a:gd name="connsiteY10" fmla="*/ 60687 h 410582"/>
              <a:gd name="connsiteX11" fmla="*/ 3124200 w 5505450"/>
              <a:gd name="connsiteY11" fmla="*/ 79737 h 410582"/>
              <a:gd name="connsiteX12" fmla="*/ 3429000 w 5505450"/>
              <a:gd name="connsiteY12" fmla="*/ 79737 h 410582"/>
              <a:gd name="connsiteX13" fmla="*/ 3695700 w 5505450"/>
              <a:gd name="connsiteY13" fmla="*/ 79737 h 410582"/>
              <a:gd name="connsiteX14" fmla="*/ 4019550 w 5505450"/>
              <a:gd name="connsiteY14" fmla="*/ 79737 h 410582"/>
              <a:gd name="connsiteX15" fmla="*/ 4343400 w 5505450"/>
              <a:gd name="connsiteY15" fmla="*/ 79737 h 410582"/>
              <a:gd name="connsiteX16" fmla="*/ 4572000 w 5505450"/>
              <a:gd name="connsiteY16" fmla="*/ 79737 h 410582"/>
              <a:gd name="connsiteX17" fmla="*/ 4838700 w 5505450"/>
              <a:gd name="connsiteY17" fmla="*/ 79737 h 410582"/>
              <a:gd name="connsiteX18" fmla="*/ 5029200 w 5505450"/>
              <a:gd name="connsiteY18" fmla="*/ 79737 h 410582"/>
              <a:gd name="connsiteX19" fmla="*/ 5257800 w 5505450"/>
              <a:gd name="connsiteY19" fmla="*/ 79737 h 410582"/>
              <a:gd name="connsiteX20" fmla="*/ 5505450 w 5505450"/>
              <a:gd name="connsiteY20" fmla="*/ 98787 h 410582"/>
              <a:gd name="connsiteX0" fmla="*/ 0 w 5505450"/>
              <a:gd name="connsiteY0" fmla="*/ 22587 h 408510"/>
              <a:gd name="connsiteX1" fmla="*/ 228600 w 5505450"/>
              <a:gd name="connsiteY1" fmla="*/ 22587 h 408510"/>
              <a:gd name="connsiteX2" fmla="*/ 438150 w 5505450"/>
              <a:gd name="connsiteY2" fmla="*/ 41637 h 408510"/>
              <a:gd name="connsiteX3" fmla="*/ 698727 w 5505450"/>
              <a:gd name="connsiteY3" fmla="*/ 136887 h 408510"/>
              <a:gd name="connsiteX4" fmla="*/ 940254 w 5505450"/>
              <a:gd name="connsiteY4" fmla="*/ 251187 h 408510"/>
              <a:gd name="connsiteX5" fmla="*/ 1196073 w 5505450"/>
              <a:gd name="connsiteY5" fmla="*/ 403587 h 408510"/>
              <a:gd name="connsiteX6" fmla="*/ 1488627 w 5505450"/>
              <a:gd name="connsiteY6" fmla="*/ 365487 h 408510"/>
              <a:gd name="connsiteX7" fmla="*/ 1825405 w 5505450"/>
              <a:gd name="connsiteY7" fmla="*/ 308337 h 408510"/>
              <a:gd name="connsiteX8" fmla="*/ 2110473 w 5505450"/>
              <a:gd name="connsiteY8" fmla="*/ 174987 h 408510"/>
              <a:gd name="connsiteX9" fmla="*/ 2375809 w 5505450"/>
              <a:gd name="connsiteY9" fmla="*/ 3537 h 408510"/>
              <a:gd name="connsiteX10" fmla="*/ 2724150 w 5505450"/>
              <a:gd name="connsiteY10" fmla="*/ 60687 h 408510"/>
              <a:gd name="connsiteX11" fmla="*/ 3124200 w 5505450"/>
              <a:gd name="connsiteY11" fmla="*/ 79737 h 408510"/>
              <a:gd name="connsiteX12" fmla="*/ 3429000 w 5505450"/>
              <a:gd name="connsiteY12" fmla="*/ 79737 h 408510"/>
              <a:gd name="connsiteX13" fmla="*/ 3695700 w 5505450"/>
              <a:gd name="connsiteY13" fmla="*/ 79737 h 408510"/>
              <a:gd name="connsiteX14" fmla="*/ 4019550 w 5505450"/>
              <a:gd name="connsiteY14" fmla="*/ 79737 h 408510"/>
              <a:gd name="connsiteX15" fmla="*/ 4343400 w 5505450"/>
              <a:gd name="connsiteY15" fmla="*/ 79737 h 408510"/>
              <a:gd name="connsiteX16" fmla="*/ 4572000 w 5505450"/>
              <a:gd name="connsiteY16" fmla="*/ 79737 h 408510"/>
              <a:gd name="connsiteX17" fmla="*/ 4838700 w 5505450"/>
              <a:gd name="connsiteY17" fmla="*/ 79737 h 408510"/>
              <a:gd name="connsiteX18" fmla="*/ 5029200 w 5505450"/>
              <a:gd name="connsiteY18" fmla="*/ 79737 h 408510"/>
              <a:gd name="connsiteX19" fmla="*/ 5257800 w 5505450"/>
              <a:gd name="connsiteY19" fmla="*/ 79737 h 408510"/>
              <a:gd name="connsiteX20" fmla="*/ 5505450 w 5505450"/>
              <a:gd name="connsiteY20" fmla="*/ 98787 h 40851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29000 w 5505450"/>
              <a:gd name="connsiteY12" fmla="*/ 17309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747409 w 5505450"/>
              <a:gd name="connsiteY13" fmla="*/ 2873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499 h 501422"/>
              <a:gd name="connsiteX1" fmla="*/ 228600 w 5505450"/>
              <a:gd name="connsiteY1" fmla="*/ 115499 h 501422"/>
              <a:gd name="connsiteX2" fmla="*/ 438150 w 5505450"/>
              <a:gd name="connsiteY2" fmla="*/ 134549 h 501422"/>
              <a:gd name="connsiteX3" fmla="*/ 698727 w 5505450"/>
              <a:gd name="connsiteY3" fmla="*/ 229799 h 501422"/>
              <a:gd name="connsiteX4" fmla="*/ 940254 w 5505450"/>
              <a:gd name="connsiteY4" fmla="*/ 344099 h 501422"/>
              <a:gd name="connsiteX5" fmla="*/ 1196073 w 5505450"/>
              <a:gd name="connsiteY5" fmla="*/ 496499 h 501422"/>
              <a:gd name="connsiteX6" fmla="*/ 1488627 w 5505450"/>
              <a:gd name="connsiteY6" fmla="*/ 458399 h 501422"/>
              <a:gd name="connsiteX7" fmla="*/ 1825405 w 5505450"/>
              <a:gd name="connsiteY7" fmla="*/ 401249 h 501422"/>
              <a:gd name="connsiteX8" fmla="*/ 2265600 w 5505450"/>
              <a:gd name="connsiteY8" fmla="*/ 96449 h 501422"/>
              <a:gd name="connsiteX9" fmla="*/ 2375809 w 5505450"/>
              <a:gd name="connsiteY9" fmla="*/ 96449 h 501422"/>
              <a:gd name="connsiteX10" fmla="*/ 2737077 w 5505450"/>
              <a:gd name="connsiteY10" fmla="*/ 1199 h 501422"/>
              <a:gd name="connsiteX11" fmla="*/ 3124200 w 5505450"/>
              <a:gd name="connsiteY11" fmla="*/ 172649 h 501422"/>
              <a:gd name="connsiteX12" fmla="*/ 3454855 w 5505450"/>
              <a:gd name="connsiteY12" fmla="*/ 344099 h 501422"/>
              <a:gd name="connsiteX13" fmla="*/ 3747409 w 5505450"/>
              <a:gd name="connsiteY13" fmla="*/ 286949 h 501422"/>
              <a:gd name="connsiteX14" fmla="*/ 4019550 w 5505450"/>
              <a:gd name="connsiteY14" fmla="*/ 172649 h 501422"/>
              <a:gd name="connsiteX15" fmla="*/ 4343400 w 5505450"/>
              <a:gd name="connsiteY15" fmla="*/ 172649 h 501422"/>
              <a:gd name="connsiteX16" fmla="*/ 4572000 w 5505450"/>
              <a:gd name="connsiteY16" fmla="*/ 172649 h 501422"/>
              <a:gd name="connsiteX17" fmla="*/ 4838700 w 5505450"/>
              <a:gd name="connsiteY17" fmla="*/ 172649 h 501422"/>
              <a:gd name="connsiteX18" fmla="*/ 5029200 w 5505450"/>
              <a:gd name="connsiteY18" fmla="*/ 172649 h 501422"/>
              <a:gd name="connsiteX19" fmla="*/ 5257800 w 5505450"/>
              <a:gd name="connsiteY19" fmla="*/ 172649 h 501422"/>
              <a:gd name="connsiteX20" fmla="*/ 5505450 w 5505450"/>
              <a:gd name="connsiteY20" fmla="*/ 191699 h 501422"/>
              <a:gd name="connsiteX0" fmla="*/ 0 w 5505450"/>
              <a:gd name="connsiteY0" fmla="*/ 158059 h 543982"/>
              <a:gd name="connsiteX1" fmla="*/ 228600 w 5505450"/>
              <a:gd name="connsiteY1" fmla="*/ 158059 h 543982"/>
              <a:gd name="connsiteX2" fmla="*/ 438150 w 5505450"/>
              <a:gd name="connsiteY2" fmla="*/ 177109 h 543982"/>
              <a:gd name="connsiteX3" fmla="*/ 698727 w 5505450"/>
              <a:gd name="connsiteY3" fmla="*/ 272359 h 543982"/>
              <a:gd name="connsiteX4" fmla="*/ 940254 w 5505450"/>
              <a:gd name="connsiteY4" fmla="*/ 386659 h 543982"/>
              <a:gd name="connsiteX5" fmla="*/ 1196073 w 5505450"/>
              <a:gd name="connsiteY5" fmla="*/ 539059 h 543982"/>
              <a:gd name="connsiteX6" fmla="*/ 1488627 w 5505450"/>
              <a:gd name="connsiteY6" fmla="*/ 500959 h 543982"/>
              <a:gd name="connsiteX7" fmla="*/ 1825405 w 5505450"/>
              <a:gd name="connsiteY7" fmla="*/ 443809 h 543982"/>
              <a:gd name="connsiteX8" fmla="*/ 2265600 w 5505450"/>
              <a:gd name="connsiteY8" fmla="*/ 139009 h 543982"/>
              <a:gd name="connsiteX9" fmla="*/ 2505082 w 5505450"/>
              <a:gd name="connsiteY9" fmla="*/ 5659 h 543982"/>
              <a:gd name="connsiteX10" fmla="*/ 2737077 w 5505450"/>
              <a:gd name="connsiteY10" fmla="*/ 43759 h 543982"/>
              <a:gd name="connsiteX11" fmla="*/ 3124200 w 5505450"/>
              <a:gd name="connsiteY11" fmla="*/ 215209 h 543982"/>
              <a:gd name="connsiteX12" fmla="*/ 3454855 w 5505450"/>
              <a:gd name="connsiteY12" fmla="*/ 386659 h 543982"/>
              <a:gd name="connsiteX13" fmla="*/ 3747409 w 5505450"/>
              <a:gd name="connsiteY13" fmla="*/ 329509 h 543982"/>
              <a:gd name="connsiteX14" fmla="*/ 4019550 w 5505450"/>
              <a:gd name="connsiteY14" fmla="*/ 215209 h 543982"/>
              <a:gd name="connsiteX15" fmla="*/ 4343400 w 5505450"/>
              <a:gd name="connsiteY15" fmla="*/ 215209 h 543982"/>
              <a:gd name="connsiteX16" fmla="*/ 4572000 w 5505450"/>
              <a:gd name="connsiteY16" fmla="*/ 215209 h 543982"/>
              <a:gd name="connsiteX17" fmla="*/ 4838700 w 5505450"/>
              <a:gd name="connsiteY17" fmla="*/ 215209 h 543982"/>
              <a:gd name="connsiteX18" fmla="*/ 5029200 w 5505450"/>
              <a:gd name="connsiteY18" fmla="*/ 215209 h 543982"/>
              <a:gd name="connsiteX19" fmla="*/ 5257800 w 5505450"/>
              <a:gd name="connsiteY19" fmla="*/ 215209 h 543982"/>
              <a:gd name="connsiteX20" fmla="*/ 5505450 w 5505450"/>
              <a:gd name="connsiteY20" fmla="*/ 234259 h 543982"/>
              <a:gd name="connsiteX0" fmla="*/ 0 w 5505450"/>
              <a:gd name="connsiteY0" fmla="*/ 153569 h 539492"/>
              <a:gd name="connsiteX1" fmla="*/ 228600 w 5505450"/>
              <a:gd name="connsiteY1" fmla="*/ 153569 h 539492"/>
              <a:gd name="connsiteX2" fmla="*/ 438150 w 5505450"/>
              <a:gd name="connsiteY2" fmla="*/ 172619 h 539492"/>
              <a:gd name="connsiteX3" fmla="*/ 698727 w 5505450"/>
              <a:gd name="connsiteY3" fmla="*/ 267869 h 539492"/>
              <a:gd name="connsiteX4" fmla="*/ 940254 w 5505450"/>
              <a:gd name="connsiteY4" fmla="*/ 382169 h 539492"/>
              <a:gd name="connsiteX5" fmla="*/ 1196073 w 5505450"/>
              <a:gd name="connsiteY5" fmla="*/ 534569 h 539492"/>
              <a:gd name="connsiteX6" fmla="*/ 1488627 w 5505450"/>
              <a:gd name="connsiteY6" fmla="*/ 496469 h 539492"/>
              <a:gd name="connsiteX7" fmla="*/ 1825405 w 5505450"/>
              <a:gd name="connsiteY7" fmla="*/ 439319 h 539492"/>
              <a:gd name="connsiteX8" fmla="*/ 2265600 w 5505450"/>
              <a:gd name="connsiteY8" fmla="*/ 134519 h 539492"/>
              <a:gd name="connsiteX9" fmla="*/ 2505082 w 5505450"/>
              <a:gd name="connsiteY9" fmla="*/ 1169 h 539492"/>
              <a:gd name="connsiteX10" fmla="*/ 2879277 w 5505450"/>
              <a:gd name="connsiteY10" fmla="*/ 77369 h 539492"/>
              <a:gd name="connsiteX11" fmla="*/ 3124200 w 5505450"/>
              <a:gd name="connsiteY11" fmla="*/ 210719 h 539492"/>
              <a:gd name="connsiteX12" fmla="*/ 3454855 w 5505450"/>
              <a:gd name="connsiteY12" fmla="*/ 382169 h 539492"/>
              <a:gd name="connsiteX13" fmla="*/ 3747409 w 5505450"/>
              <a:gd name="connsiteY13" fmla="*/ 325019 h 539492"/>
              <a:gd name="connsiteX14" fmla="*/ 4019550 w 5505450"/>
              <a:gd name="connsiteY14" fmla="*/ 210719 h 539492"/>
              <a:gd name="connsiteX15" fmla="*/ 4343400 w 5505450"/>
              <a:gd name="connsiteY15" fmla="*/ 210719 h 539492"/>
              <a:gd name="connsiteX16" fmla="*/ 4572000 w 5505450"/>
              <a:gd name="connsiteY16" fmla="*/ 210719 h 539492"/>
              <a:gd name="connsiteX17" fmla="*/ 4838700 w 5505450"/>
              <a:gd name="connsiteY17" fmla="*/ 210719 h 539492"/>
              <a:gd name="connsiteX18" fmla="*/ 5029200 w 5505450"/>
              <a:gd name="connsiteY18" fmla="*/ 210719 h 539492"/>
              <a:gd name="connsiteX19" fmla="*/ 5257800 w 5505450"/>
              <a:gd name="connsiteY19" fmla="*/ 210719 h 539492"/>
              <a:gd name="connsiteX20" fmla="*/ 5505450 w 5505450"/>
              <a:gd name="connsiteY20" fmla="*/ 229769 h 539492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454855 w 5505450"/>
              <a:gd name="connsiteY12" fmla="*/ 38256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837900 w 5505450"/>
              <a:gd name="connsiteY13" fmla="*/ 2873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539890">
                <a:moveTo>
                  <a:pt x="0" y="153967"/>
                </a:moveTo>
                <a:cubicBezTo>
                  <a:pt x="46037" y="160317"/>
                  <a:pt x="155575" y="150792"/>
                  <a:pt x="228600" y="153967"/>
                </a:cubicBezTo>
                <a:cubicBezTo>
                  <a:pt x="301625" y="157142"/>
                  <a:pt x="359795" y="153967"/>
                  <a:pt x="438150" y="173017"/>
                </a:cubicBezTo>
                <a:cubicBezTo>
                  <a:pt x="516505" y="192067"/>
                  <a:pt x="615043" y="233342"/>
                  <a:pt x="698727" y="268267"/>
                </a:cubicBezTo>
                <a:cubicBezTo>
                  <a:pt x="782411" y="303192"/>
                  <a:pt x="857363" y="338117"/>
                  <a:pt x="940254" y="382567"/>
                </a:cubicBezTo>
                <a:cubicBezTo>
                  <a:pt x="1023145" y="427017"/>
                  <a:pt x="1104678" y="515917"/>
                  <a:pt x="1196073" y="534967"/>
                </a:cubicBezTo>
                <a:cubicBezTo>
                  <a:pt x="1287469" y="554017"/>
                  <a:pt x="1383738" y="512742"/>
                  <a:pt x="1488627" y="496867"/>
                </a:cubicBezTo>
                <a:cubicBezTo>
                  <a:pt x="1593516" y="480992"/>
                  <a:pt x="1695910" y="500042"/>
                  <a:pt x="1825405" y="439717"/>
                </a:cubicBezTo>
                <a:cubicBezTo>
                  <a:pt x="1954901" y="379392"/>
                  <a:pt x="2152321" y="207942"/>
                  <a:pt x="2265600" y="134917"/>
                </a:cubicBezTo>
                <a:cubicBezTo>
                  <a:pt x="2378879" y="61892"/>
                  <a:pt x="2402803" y="11092"/>
                  <a:pt x="2505082" y="1567"/>
                </a:cubicBezTo>
                <a:cubicBezTo>
                  <a:pt x="2607361" y="-7958"/>
                  <a:pt x="2752391" y="26967"/>
                  <a:pt x="2879277" y="77767"/>
                </a:cubicBezTo>
                <a:cubicBezTo>
                  <a:pt x="3006163" y="128567"/>
                  <a:pt x="3153234" y="252392"/>
                  <a:pt x="3266400" y="306367"/>
                </a:cubicBezTo>
                <a:cubicBezTo>
                  <a:pt x="3379566" y="360342"/>
                  <a:pt x="3463023" y="404792"/>
                  <a:pt x="3558273" y="401617"/>
                </a:cubicBezTo>
                <a:cubicBezTo>
                  <a:pt x="3653523" y="398442"/>
                  <a:pt x="3761020" y="319067"/>
                  <a:pt x="3837900" y="287317"/>
                </a:cubicBezTo>
                <a:cubicBezTo>
                  <a:pt x="3914780" y="255567"/>
                  <a:pt x="3935300" y="223817"/>
                  <a:pt x="4019550" y="211117"/>
                </a:cubicBezTo>
                <a:cubicBezTo>
                  <a:pt x="4103800" y="198417"/>
                  <a:pt x="4235450" y="211117"/>
                  <a:pt x="4343400" y="211117"/>
                </a:cubicBezTo>
                <a:lnTo>
                  <a:pt x="4572000" y="211117"/>
                </a:lnTo>
                <a:lnTo>
                  <a:pt x="4838700" y="211117"/>
                </a:lnTo>
                <a:lnTo>
                  <a:pt x="5029200" y="211117"/>
                </a:lnTo>
                <a:cubicBezTo>
                  <a:pt x="5099050" y="211117"/>
                  <a:pt x="5178425" y="207942"/>
                  <a:pt x="5257800" y="211117"/>
                </a:cubicBezTo>
                <a:cubicBezTo>
                  <a:pt x="5337175" y="214292"/>
                  <a:pt x="5505450" y="230167"/>
                  <a:pt x="5505450" y="23016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任意形状 49"/>
          <p:cNvSpPr/>
          <p:nvPr/>
        </p:nvSpPr>
        <p:spPr>
          <a:xfrm>
            <a:off x="5711190" y="2520832"/>
            <a:ext cx="5071110" cy="1117718"/>
          </a:xfrm>
          <a:custGeom>
            <a:avLst/>
            <a:gdLst>
              <a:gd name="connsiteX0" fmla="*/ 0 w 4933950"/>
              <a:gd name="connsiteY0" fmla="*/ 1079618 h 1079618"/>
              <a:gd name="connsiteX1" fmla="*/ 476250 w 4933950"/>
              <a:gd name="connsiteY1" fmla="*/ 1041518 h 1079618"/>
              <a:gd name="connsiteX2" fmla="*/ 857250 w 4933950"/>
              <a:gd name="connsiteY2" fmla="*/ 946268 h 1079618"/>
              <a:gd name="connsiteX3" fmla="*/ 1143000 w 4933950"/>
              <a:gd name="connsiteY3" fmla="*/ 755768 h 1079618"/>
              <a:gd name="connsiteX4" fmla="*/ 1371600 w 4933950"/>
              <a:gd name="connsiteY4" fmla="*/ 393818 h 1079618"/>
              <a:gd name="connsiteX5" fmla="*/ 1676400 w 4933950"/>
              <a:gd name="connsiteY5" fmla="*/ 184268 h 1079618"/>
              <a:gd name="connsiteX6" fmla="*/ 2228850 w 4933950"/>
              <a:gd name="connsiteY6" fmla="*/ 203318 h 1079618"/>
              <a:gd name="connsiteX7" fmla="*/ 2724150 w 4933950"/>
              <a:gd name="connsiteY7" fmla="*/ 260468 h 1079618"/>
              <a:gd name="connsiteX8" fmla="*/ 3162300 w 4933950"/>
              <a:gd name="connsiteY8" fmla="*/ 12818 h 1079618"/>
              <a:gd name="connsiteX9" fmla="*/ 3752850 w 4933950"/>
              <a:gd name="connsiteY9" fmla="*/ 50918 h 1079618"/>
              <a:gd name="connsiteX10" fmla="*/ 4305300 w 4933950"/>
              <a:gd name="connsiteY10" fmla="*/ 184268 h 1079618"/>
              <a:gd name="connsiteX11" fmla="*/ 4933950 w 4933950"/>
              <a:gd name="connsiteY11" fmla="*/ 260468 h 1079618"/>
              <a:gd name="connsiteX0" fmla="*/ 0 w 5071110"/>
              <a:gd name="connsiteY0" fmla="*/ 1117718 h 1117718"/>
              <a:gd name="connsiteX1" fmla="*/ 613410 w 5071110"/>
              <a:gd name="connsiteY1" fmla="*/ 1041518 h 1117718"/>
              <a:gd name="connsiteX2" fmla="*/ 994410 w 5071110"/>
              <a:gd name="connsiteY2" fmla="*/ 946268 h 1117718"/>
              <a:gd name="connsiteX3" fmla="*/ 1280160 w 5071110"/>
              <a:gd name="connsiteY3" fmla="*/ 755768 h 1117718"/>
              <a:gd name="connsiteX4" fmla="*/ 1508760 w 5071110"/>
              <a:gd name="connsiteY4" fmla="*/ 393818 h 1117718"/>
              <a:gd name="connsiteX5" fmla="*/ 1813560 w 5071110"/>
              <a:gd name="connsiteY5" fmla="*/ 184268 h 1117718"/>
              <a:gd name="connsiteX6" fmla="*/ 2366010 w 5071110"/>
              <a:gd name="connsiteY6" fmla="*/ 203318 h 1117718"/>
              <a:gd name="connsiteX7" fmla="*/ 2861310 w 5071110"/>
              <a:gd name="connsiteY7" fmla="*/ 260468 h 1117718"/>
              <a:gd name="connsiteX8" fmla="*/ 3299460 w 5071110"/>
              <a:gd name="connsiteY8" fmla="*/ 12818 h 1117718"/>
              <a:gd name="connsiteX9" fmla="*/ 3890010 w 5071110"/>
              <a:gd name="connsiteY9" fmla="*/ 50918 h 1117718"/>
              <a:gd name="connsiteX10" fmla="*/ 4442460 w 5071110"/>
              <a:gd name="connsiteY10" fmla="*/ 184268 h 1117718"/>
              <a:gd name="connsiteX11" fmla="*/ 5071110 w 5071110"/>
              <a:gd name="connsiteY11" fmla="*/ 260468 h 1117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71110" h="1117718">
                <a:moveTo>
                  <a:pt x="0" y="1117718"/>
                </a:moveTo>
                <a:cubicBezTo>
                  <a:pt x="166687" y="1109780"/>
                  <a:pt x="447675" y="1070093"/>
                  <a:pt x="613410" y="1041518"/>
                </a:cubicBezTo>
                <a:cubicBezTo>
                  <a:pt x="779145" y="1012943"/>
                  <a:pt x="883285" y="993893"/>
                  <a:pt x="994410" y="946268"/>
                </a:cubicBezTo>
                <a:cubicBezTo>
                  <a:pt x="1105535" y="898643"/>
                  <a:pt x="1194435" y="847843"/>
                  <a:pt x="1280160" y="755768"/>
                </a:cubicBezTo>
                <a:cubicBezTo>
                  <a:pt x="1365885" y="663693"/>
                  <a:pt x="1419860" y="489068"/>
                  <a:pt x="1508760" y="393818"/>
                </a:cubicBezTo>
                <a:cubicBezTo>
                  <a:pt x="1597660" y="298568"/>
                  <a:pt x="1670685" y="216018"/>
                  <a:pt x="1813560" y="184268"/>
                </a:cubicBezTo>
                <a:cubicBezTo>
                  <a:pt x="1956435" y="152518"/>
                  <a:pt x="2191385" y="190618"/>
                  <a:pt x="2366010" y="203318"/>
                </a:cubicBezTo>
                <a:cubicBezTo>
                  <a:pt x="2540635" y="216018"/>
                  <a:pt x="2705735" y="292218"/>
                  <a:pt x="2861310" y="260468"/>
                </a:cubicBezTo>
                <a:cubicBezTo>
                  <a:pt x="3016885" y="228718"/>
                  <a:pt x="3128010" y="47743"/>
                  <a:pt x="3299460" y="12818"/>
                </a:cubicBezTo>
                <a:cubicBezTo>
                  <a:pt x="3470910" y="-22107"/>
                  <a:pt x="3699510" y="22343"/>
                  <a:pt x="3890010" y="50918"/>
                </a:cubicBezTo>
                <a:cubicBezTo>
                  <a:pt x="4080510" y="79493"/>
                  <a:pt x="4245610" y="149343"/>
                  <a:pt x="4442460" y="184268"/>
                </a:cubicBezTo>
                <a:cubicBezTo>
                  <a:pt x="4639310" y="219193"/>
                  <a:pt x="5071110" y="260468"/>
                  <a:pt x="5071110" y="26046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1" name="任意形状 50"/>
          <p:cNvSpPr/>
          <p:nvPr/>
        </p:nvSpPr>
        <p:spPr>
          <a:xfrm>
            <a:off x="8191500" y="3943350"/>
            <a:ext cx="2914650" cy="381000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任意形状 51"/>
          <p:cNvSpPr/>
          <p:nvPr/>
        </p:nvSpPr>
        <p:spPr>
          <a:xfrm>
            <a:off x="7720734" y="2836265"/>
            <a:ext cx="1364929" cy="249924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14992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1" grpId="0" animBg="1"/>
      <p:bldP spid="5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24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Thread:</a:t>
            </a:r>
          </a:p>
          <a:p>
            <a:r>
              <a:rPr kumimoji="1" lang="en-US" altLang="zh-CN" sz="2000" dirty="0" smtClean="0"/>
              <a:t>Line</a:t>
            </a:r>
            <a:r>
              <a:rPr kumimoji="1" lang="en-US" altLang="zh-CN" dirty="0" smtClean="0"/>
              <a:t>--encode: keyword</a:t>
            </a:r>
          </a:p>
          <a:p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 position: </a:t>
            </a:r>
            <a:r>
              <a:rPr kumimoji="1" lang="en-US" altLang="zh-CN" sz="2000" dirty="0"/>
              <a:t>x</a:t>
            </a:r>
            <a:r>
              <a:rPr kumimoji="1" lang="en-US" altLang="zh-CN" sz="2000" dirty="0" smtClean="0"/>
              <a:t>-exist time period, y-topic it belongs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 </a:t>
            </a:r>
            <a:r>
              <a:rPr kumimoji="1" lang="en-US" altLang="zh-CN" b="1" u="sng" dirty="0" smtClean="0"/>
              <a:t>color</a:t>
            </a:r>
            <a:r>
              <a:rPr kumimoji="1" lang="en-US" altLang="zh-CN" dirty="0" smtClean="0"/>
              <a:t>: category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thickness: thick one: primary keyword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               thin one: non primary keywords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intensity:  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2188895" y="3406633"/>
            <a:ext cx="1812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2021610" y="3636750"/>
            <a:ext cx="8112990" cy="539890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  <a:gd name="connsiteX0" fmla="*/ 0 w 5505450"/>
              <a:gd name="connsiteY0" fmla="*/ 668 h 114968"/>
              <a:gd name="connsiteX1" fmla="*/ 228600 w 5505450"/>
              <a:gd name="connsiteY1" fmla="*/ 668 h 114968"/>
              <a:gd name="connsiteX2" fmla="*/ 438150 w 5505450"/>
              <a:gd name="connsiteY2" fmla="*/ 19718 h 114968"/>
              <a:gd name="connsiteX3" fmla="*/ 698727 w 5505450"/>
              <a:gd name="connsiteY3" fmla="*/ 114968 h 114968"/>
              <a:gd name="connsiteX4" fmla="*/ 914400 w 5505450"/>
              <a:gd name="connsiteY4" fmla="*/ 19718 h 114968"/>
              <a:gd name="connsiteX5" fmla="*/ 1066800 w 5505450"/>
              <a:gd name="connsiteY5" fmla="*/ 19718 h 114968"/>
              <a:gd name="connsiteX6" fmla="*/ 1333500 w 5505450"/>
              <a:gd name="connsiteY6" fmla="*/ 38768 h 114968"/>
              <a:gd name="connsiteX7" fmla="*/ 1657350 w 5505450"/>
              <a:gd name="connsiteY7" fmla="*/ 38768 h 114968"/>
              <a:gd name="connsiteX8" fmla="*/ 1981200 w 5505450"/>
              <a:gd name="connsiteY8" fmla="*/ 38768 h 114968"/>
              <a:gd name="connsiteX9" fmla="*/ 2324100 w 5505450"/>
              <a:gd name="connsiteY9" fmla="*/ 38768 h 114968"/>
              <a:gd name="connsiteX10" fmla="*/ 2724150 w 5505450"/>
              <a:gd name="connsiteY10" fmla="*/ 38768 h 114968"/>
              <a:gd name="connsiteX11" fmla="*/ 3124200 w 5505450"/>
              <a:gd name="connsiteY11" fmla="*/ 57818 h 114968"/>
              <a:gd name="connsiteX12" fmla="*/ 3429000 w 5505450"/>
              <a:gd name="connsiteY12" fmla="*/ 57818 h 114968"/>
              <a:gd name="connsiteX13" fmla="*/ 3695700 w 5505450"/>
              <a:gd name="connsiteY13" fmla="*/ 57818 h 114968"/>
              <a:gd name="connsiteX14" fmla="*/ 4019550 w 5505450"/>
              <a:gd name="connsiteY14" fmla="*/ 57818 h 114968"/>
              <a:gd name="connsiteX15" fmla="*/ 4343400 w 5505450"/>
              <a:gd name="connsiteY15" fmla="*/ 57818 h 114968"/>
              <a:gd name="connsiteX16" fmla="*/ 4572000 w 5505450"/>
              <a:gd name="connsiteY16" fmla="*/ 57818 h 114968"/>
              <a:gd name="connsiteX17" fmla="*/ 4838700 w 5505450"/>
              <a:gd name="connsiteY17" fmla="*/ 57818 h 114968"/>
              <a:gd name="connsiteX18" fmla="*/ 5029200 w 5505450"/>
              <a:gd name="connsiteY18" fmla="*/ 57818 h 114968"/>
              <a:gd name="connsiteX19" fmla="*/ 5257800 w 5505450"/>
              <a:gd name="connsiteY19" fmla="*/ 57818 h 114968"/>
              <a:gd name="connsiteX20" fmla="*/ 5505450 w 5505450"/>
              <a:gd name="connsiteY20" fmla="*/ 76868 h 114968"/>
              <a:gd name="connsiteX0" fmla="*/ 0 w 5505450"/>
              <a:gd name="connsiteY0" fmla="*/ 668 h 231037"/>
              <a:gd name="connsiteX1" fmla="*/ 228600 w 5505450"/>
              <a:gd name="connsiteY1" fmla="*/ 668 h 231037"/>
              <a:gd name="connsiteX2" fmla="*/ 438150 w 5505450"/>
              <a:gd name="connsiteY2" fmla="*/ 19718 h 231037"/>
              <a:gd name="connsiteX3" fmla="*/ 698727 w 5505450"/>
              <a:gd name="connsiteY3" fmla="*/ 114968 h 231037"/>
              <a:gd name="connsiteX4" fmla="*/ 940254 w 5505450"/>
              <a:gd name="connsiteY4" fmla="*/ 229268 h 231037"/>
              <a:gd name="connsiteX5" fmla="*/ 1066800 w 5505450"/>
              <a:gd name="connsiteY5" fmla="*/ 19718 h 231037"/>
              <a:gd name="connsiteX6" fmla="*/ 1333500 w 5505450"/>
              <a:gd name="connsiteY6" fmla="*/ 38768 h 231037"/>
              <a:gd name="connsiteX7" fmla="*/ 1657350 w 5505450"/>
              <a:gd name="connsiteY7" fmla="*/ 38768 h 231037"/>
              <a:gd name="connsiteX8" fmla="*/ 1981200 w 5505450"/>
              <a:gd name="connsiteY8" fmla="*/ 38768 h 231037"/>
              <a:gd name="connsiteX9" fmla="*/ 2324100 w 5505450"/>
              <a:gd name="connsiteY9" fmla="*/ 38768 h 231037"/>
              <a:gd name="connsiteX10" fmla="*/ 2724150 w 5505450"/>
              <a:gd name="connsiteY10" fmla="*/ 38768 h 231037"/>
              <a:gd name="connsiteX11" fmla="*/ 3124200 w 5505450"/>
              <a:gd name="connsiteY11" fmla="*/ 57818 h 231037"/>
              <a:gd name="connsiteX12" fmla="*/ 3429000 w 5505450"/>
              <a:gd name="connsiteY12" fmla="*/ 57818 h 231037"/>
              <a:gd name="connsiteX13" fmla="*/ 3695700 w 5505450"/>
              <a:gd name="connsiteY13" fmla="*/ 57818 h 231037"/>
              <a:gd name="connsiteX14" fmla="*/ 4019550 w 5505450"/>
              <a:gd name="connsiteY14" fmla="*/ 57818 h 231037"/>
              <a:gd name="connsiteX15" fmla="*/ 4343400 w 5505450"/>
              <a:gd name="connsiteY15" fmla="*/ 57818 h 231037"/>
              <a:gd name="connsiteX16" fmla="*/ 4572000 w 5505450"/>
              <a:gd name="connsiteY16" fmla="*/ 57818 h 231037"/>
              <a:gd name="connsiteX17" fmla="*/ 4838700 w 5505450"/>
              <a:gd name="connsiteY17" fmla="*/ 57818 h 231037"/>
              <a:gd name="connsiteX18" fmla="*/ 5029200 w 5505450"/>
              <a:gd name="connsiteY18" fmla="*/ 57818 h 231037"/>
              <a:gd name="connsiteX19" fmla="*/ 5257800 w 5505450"/>
              <a:gd name="connsiteY19" fmla="*/ 57818 h 231037"/>
              <a:gd name="connsiteX20" fmla="*/ 5505450 w 5505450"/>
              <a:gd name="connsiteY20" fmla="*/ 76868 h 231037"/>
              <a:gd name="connsiteX0" fmla="*/ 0 w 5505450"/>
              <a:gd name="connsiteY0" fmla="*/ 668 h 386316"/>
              <a:gd name="connsiteX1" fmla="*/ 228600 w 5505450"/>
              <a:gd name="connsiteY1" fmla="*/ 668 h 386316"/>
              <a:gd name="connsiteX2" fmla="*/ 438150 w 5505450"/>
              <a:gd name="connsiteY2" fmla="*/ 19718 h 386316"/>
              <a:gd name="connsiteX3" fmla="*/ 698727 w 5505450"/>
              <a:gd name="connsiteY3" fmla="*/ 114968 h 386316"/>
              <a:gd name="connsiteX4" fmla="*/ 940254 w 5505450"/>
              <a:gd name="connsiteY4" fmla="*/ 229268 h 386316"/>
              <a:gd name="connsiteX5" fmla="*/ 1196073 w 5505450"/>
              <a:gd name="connsiteY5" fmla="*/ 381668 h 386316"/>
              <a:gd name="connsiteX6" fmla="*/ 1333500 w 5505450"/>
              <a:gd name="connsiteY6" fmla="*/ 38768 h 386316"/>
              <a:gd name="connsiteX7" fmla="*/ 1657350 w 5505450"/>
              <a:gd name="connsiteY7" fmla="*/ 38768 h 386316"/>
              <a:gd name="connsiteX8" fmla="*/ 1981200 w 5505450"/>
              <a:gd name="connsiteY8" fmla="*/ 38768 h 386316"/>
              <a:gd name="connsiteX9" fmla="*/ 2324100 w 5505450"/>
              <a:gd name="connsiteY9" fmla="*/ 38768 h 386316"/>
              <a:gd name="connsiteX10" fmla="*/ 2724150 w 5505450"/>
              <a:gd name="connsiteY10" fmla="*/ 38768 h 386316"/>
              <a:gd name="connsiteX11" fmla="*/ 3124200 w 5505450"/>
              <a:gd name="connsiteY11" fmla="*/ 57818 h 386316"/>
              <a:gd name="connsiteX12" fmla="*/ 3429000 w 5505450"/>
              <a:gd name="connsiteY12" fmla="*/ 57818 h 386316"/>
              <a:gd name="connsiteX13" fmla="*/ 3695700 w 5505450"/>
              <a:gd name="connsiteY13" fmla="*/ 57818 h 386316"/>
              <a:gd name="connsiteX14" fmla="*/ 4019550 w 5505450"/>
              <a:gd name="connsiteY14" fmla="*/ 57818 h 386316"/>
              <a:gd name="connsiteX15" fmla="*/ 4343400 w 5505450"/>
              <a:gd name="connsiteY15" fmla="*/ 57818 h 386316"/>
              <a:gd name="connsiteX16" fmla="*/ 4572000 w 5505450"/>
              <a:gd name="connsiteY16" fmla="*/ 57818 h 386316"/>
              <a:gd name="connsiteX17" fmla="*/ 4838700 w 5505450"/>
              <a:gd name="connsiteY17" fmla="*/ 57818 h 386316"/>
              <a:gd name="connsiteX18" fmla="*/ 5029200 w 5505450"/>
              <a:gd name="connsiteY18" fmla="*/ 57818 h 386316"/>
              <a:gd name="connsiteX19" fmla="*/ 5257800 w 5505450"/>
              <a:gd name="connsiteY19" fmla="*/ 57818 h 386316"/>
              <a:gd name="connsiteX20" fmla="*/ 5505450 w 5505450"/>
              <a:gd name="connsiteY20" fmla="*/ 76868 h 386316"/>
              <a:gd name="connsiteX0" fmla="*/ 0 w 5505450"/>
              <a:gd name="connsiteY0" fmla="*/ 668 h 393061"/>
              <a:gd name="connsiteX1" fmla="*/ 228600 w 5505450"/>
              <a:gd name="connsiteY1" fmla="*/ 668 h 393061"/>
              <a:gd name="connsiteX2" fmla="*/ 438150 w 5505450"/>
              <a:gd name="connsiteY2" fmla="*/ 19718 h 393061"/>
              <a:gd name="connsiteX3" fmla="*/ 698727 w 5505450"/>
              <a:gd name="connsiteY3" fmla="*/ 114968 h 393061"/>
              <a:gd name="connsiteX4" fmla="*/ 940254 w 5505450"/>
              <a:gd name="connsiteY4" fmla="*/ 229268 h 393061"/>
              <a:gd name="connsiteX5" fmla="*/ 1196073 w 5505450"/>
              <a:gd name="connsiteY5" fmla="*/ 381668 h 393061"/>
              <a:gd name="connsiteX6" fmla="*/ 1488627 w 5505450"/>
              <a:gd name="connsiteY6" fmla="*/ 343568 h 393061"/>
              <a:gd name="connsiteX7" fmla="*/ 1657350 w 5505450"/>
              <a:gd name="connsiteY7" fmla="*/ 38768 h 393061"/>
              <a:gd name="connsiteX8" fmla="*/ 1981200 w 5505450"/>
              <a:gd name="connsiteY8" fmla="*/ 38768 h 393061"/>
              <a:gd name="connsiteX9" fmla="*/ 2324100 w 5505450"/>
              <a:gd name="connsiteY9" fmla="*/ 38768 h 393061"/>
              <a:gd name="connsiteX10" fmla="*/ 2724150 w 5505450"/>
              <a:gd name="connsiteY10" fmla="*/ 38768 h 393061"/>
              <a:gd name="connsiteX11" fmla="*/ 3124200 w 5505450"/>
              <a:gd name="connsiteY11" fmla="*/ 57818 h 393061"/>
              <a:gd name="connsiteX12" fmla="*/ 3429000 w 5505450"/>
              <a:gd name="connsiteY12" fmla="*/ 57818 h 393061"/>
              <a:gd name="connsiteX13" fmla="*/ 3695700 w 5505450"/>
              <a:gd name="connsiteY13" fmla="*/ 57818 h 393061"/>
              <a:gd name="connsiteX14" fmla="*/ 4019550 w 5505450"/>
              <a:gd name="connsiteY14" fmla="*/ 57818 h 393061"/>
              <a:gd name="connsiteX15" fmla="*/ 4343400 w 5505450"/>
              <a:gd name="connsiteY15" fmla="*/ 57818 h 393061"/>
              <a:gd name="connsiteX16" fmla="*/ 4572000 w 5505450"/>
              <a:gd name="connsiteY16" fmla="*/ 57818 h 393061"/>
              <a:gd name="connsiteX17" fmla="*/ 4838700 w 5505450"/>
              <a:gd name="connsiteY17" fmla="*/ 57818 h 393061"/>
              <a:gd name="connsiteX18" fmla="*/ 5029200 w 5505450"/>
              <a:gd name="connsiteY18" fmla="*/ 57818 h 393061"/>
              <a:gd name="connsiteX19" fmla="*/ 5257800 w 5505450"/>
              <a:gd name="connsiteY19" fmla="*/ 57818 h 393061"/>
              <a:gd name="connsiteX20" fmla="*/ 5505450 w 5505450"/>
              <a:gd name="connsiteY20" fmla="*/ 76868 h 393061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1981200 w 5505450"/>
              <a:gd name="connsiteY8" fmla="*/ 3876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2007055 w 5505450"/>
              <a:gd name="connsiteY8" fmla="*/ 5781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19201 h 407196"/>
              <a:gd name="connsiteX1" fmla="*/ 228600 w 5505450"/>
              <a:gd name="connsiteY1" fmla="*/ 19201 h 407196"/>
              <a:gd name="connsiteX2" fmla="*/ 438150 w 5505450"/>
              <a:gd name="connsiteY2" fmla="*/ 38251 h 407196"/>
              <a:gd name="connsiteX3" fmla="*/ 698727 w 5505450"/>
              <a:gd name="connsiteY3" fmla="*/ 133501 h 407196"/>
              <a:gd name="connsiteX4" fmla="*/ 940254 w 5505450"/>
              <a:gd name="connsiteY4" fmla="*/ 247801 h 407196"/>
              <a:gd name="connsiteX5" fmla="*/ 1196073 w 5505450"/>
              <a:gd name="connsiteY5" fmla="*/ 400201 h 407196"/>
              <a:gd name="connsiteX6" fmla="*/ 1488627 w 5505450"/>
              <a:gd name="connsiteY6" fmla="*/ 362101 h 407196"/>
              <a:gd name="connsiteX7" fmla="*/ 1773696 w 5505450"/>
              <a:gd name="connsiteY7" fmla="*/ 190651 h 407196"/>
              <a:gd name="connsiteX8" fmla="*/ 2007055 w 5505450"/>
              <a:gd name="connsiteY8" fmla="*/ 76351 h 407196"/>
              <a:gd name="connsiteX9" fmla="*/ 2375809 w 5505450"/>
              <a:gd name="connsiteY9" fmla="*/ 151 h 407196"/>
              <a:gd name="connsiteX10" fmla="*/ 2724150 w 5505450"/>
              <a:gd name="connsiteY10" fmla="*/ 57301 h 407196"/>
              <a:gd name="connsiteX11" fmla="*/ 3124200 w 5505450"/>
              <a:gd name="connsiteY11" fmla="*/ 76351 h 407196"/>
              <a:gd name="connsiteX12" fmla="*/ 3429000 w 5505450"/>
              <a:gd name="connsiteY12" fmla="*/ 76351 h 407196"/>
              <a:gd name="connsiteX13" fmla="*/ 3695700 w 5505450"/>
              <a:gd name="connsiteY13" fmla="*/ 76351 h 407196"/>
              <a:gd name="connsiteX14" fmla="*/ 4019550 w 5505450"/>
              <a:gd name="connsiteY14" fmla="*/ 76351 h 407196"/>
              <a:gd name="connsiteX15" fmla="*/ 4343400 w 5505450"/>
              <a:gd name="connsiteY15" fmla="*/ 76351 h 407196"/>
              <a:gd name="connsiteX16" fmla="*/ 4572000 w 5505450"/>
              <a:gd name="connsiteY16" fmla="*/ 76351 h 407196"/>
              <a:gd name="connsiteX17" fmla="*/ 4838700 w 5505450"/>
              <a:gd name="connsiteY17" fmla="*/ 76351 h 407196"/>
              <a:gd name="connsiteX18" fmla="*/ 5029200 w 5505450"/>
              <a:gd name="connsiteY18" fmla="*/ 76351 h 407196"/>
              <a:gd name="connsiteX19" fmla="*/ 5257800 w 5505450"/>
              <a:gd name="connsiteY19" fmla="*/ 76351 h 407196"/>
              <a:gd name="connsiteX20" fmla="*/ 5505450 w 5505450"/>
              <a:gd name="connsiteY20" fmla="*/ 95401 h 407196"/>
              <a:gd name="connsiteX0" fmla="*/ 0 w 5505450"/>
              <a:gd name="connsiteY0" fmla="*/ 22587 h 410582"/>
              <a:gd name="connsiteX1" fmla="*/ 228600 w 5505450"/>
              <a:gd name="connsiteY1" fmla="*/ 22587 h 410582"/>
              <a:gd name="connsiteX2" fmla="*/ 438150 w 5505450"/>
              <a:gd name="connsiteY2" fmla="*/ 41637 h 410582"/>
              <a:gd name="connsiteX3" fmla="*/ 698727 w 5505450"/>
              <a:gd name="connsiteY3" fmla="*/ 136887 h 410582"/>
              <a:gd name="connsiteX4" fmla="*/ 940254 w 5505450"/>
              <a:gd name="connsiteY4" fmla="*/ 251187 h 410582"/>
              <a:gd name="connsiteX5" fmla="*/ 1196073 w 5505450"/>
              <a:gd name="connsiteY5" fmla="*/ 403587 h 410582"/>
              <a:gd name="connsiteX6" fmla="*/ 1488627 w 5505450"/>
              <a:gd name="connsiteY6" fmla="*/ 365487 h 410582"/>
              <a:gd name="connsiteX7" fmla="*/ 1773696 w 5505450"/>
              <a:gd name="connsiteY7" fmla="*/ 194037 h 410582"/>
              <a:gd name="connsiteX8" fmla="*/ 2110473 w 5505450"/>
              <a:gd name="connsiteY8" fmla="*/ 174987 h 410582"/>
              <a:gd name="connsiteX9" fmla="*/ 2375809 w 5505450"/>
              <a:gd name="connsiteY9" fmla="*/ 3537 h 410582"/>
              <a:gd name="connsiteX10" fmla="*/ 2724150 w 5505450"/>
              <a:gd name="connsiteY10" fmla="*/ 60687 h 410582"/>
              <a:gd name="connsiteX11" fmla="*/ 3124200 w 5505450"/>
              <a:gd name="connsiteY11" fmla="*/ 79737 h 410582"/>
              <a:gd name="connsiteX12" fmla="*/ 3429000 w 5505450"/>
              <a:gd name="connsiteY12" fmla="*/ 79737 h 410582"/>
              <a:gd name="connsiteX13" fmla="*/ 3695700 w 5505450"/>
              <a:gd name="connsiteY13" fmla="*/ 79737 h 410582"/>
              <a:gd name="connsiteX14" fmla="*/ 4019550 w 5505450"/>
              <a:gd name="connsiteY14" fmla="*/ 79737 h 410582"/>
              <a:gd name="connsiteX15" fmla="*/ 4343400 w 5505450"/>
              <a:gd name="connsiteY15" fmla="*/ 79737 h 410582"/>
              <a:gd name="connsiteX16" fmla="*/ 4572000 w 5505450"/>
              <a:gd name="connsiteY16" fmla="*/ 79737 h 410582"/>
              <a:gd name="connsiteX17" fmla="*/ 4838700 w 5505450"/>
              <a:gd name="connsiteY17" fmla="*/ 79737 h 410582"/>
              <a:gd name="connsiteX18" fmla="*/ 5029200 w 5505450"/>
              <a:gd name="connsiteY18" fmla="*/ 79737 h 410582"/>
              <a:gd name="connsiteX19" fmla="*/ 5257800 w 5505450"/>
              <a:gd name="connsiteY19" fmla="*/ 79737 h 410582"/>
              <a:gd name="connsiteX20" fmla="*/ 5505450 w 5505450"/>
              <a:gd name="connsiteY20" fmla="*/ 98787 h 410582"/>
              <a:gd name="connsiteX0" fmla="*/ 0 w 5505450"/>
              <a:gd name="connsiteY0" fmla="*/ 22587 h 408510"/>
              <a:gd name="connsiteX1" fmla="*/ 228600 w 5505450"/>
              <a:gd name="connsiteY1" fmla="*/ 22587 h 408510"/>
              <a:gd name="connsiteX2" fmla="*/ 438150 w 5505450"/>
              <a:gd name="connsiteY2" fmla="*/ 41637 h 408510"/>
              <a:gd name="connsiteX3" fmla="*/ 698727 w 5505450"/>
              <a:gd name="connsiteY3" fmla="*/ 136887 h 408510"/>
              <a:gd name="connsiteX4" fmla="*/ 940254 w 5505450"/>
              <a:gd name="connsiteY4" fmla="*/ 251187 h 408510"/>
              <a:gd name="connsiteX5" fmla="*/ 1196073 w 5505450"/>
              <a:gd name="connsiteY5" fmla="*/ 403587 h 408510"/>
              <a:gd name="connsiteX6" fmla="*/ 1488627 w 5505450"/>
              <a:gd name="connsiteY6" fmla="*/ 365487 h 408510"/>
              <a:gd name="connsiteX7" fmla="*/ 1825405 w 5505450"/>
              <a:gd name="connsiteY7" fmla="*/ 308337 h 408510"/>
              <a:gd name="connsiteX8" fmla="*/ 2110473 w 5505450"/>
              <a:gd name="connsiteY8" fmla="*/ 174987 h 408510"/>
              <a:gd name="connsiteX9" fmla="*/ 2375809 w 5505450"/>
              <a:gd name="connsiteY9" fmla="*/ 3537 h 408510"/>
              <a:gd name="connsiteX10" fmla="*/ 2724150 w 5505450"/>
              <a:gd name="connsiteY10" fmla="*/ 60687 h 408510"/>
              <a:gd name="connsiteX11" fmla="*/ 3124200 w 5505450"/>
              <a:gd name="connsiteY11" fmla="*/ 79737 h 408510"/>
              <a:gd name="connsiteX12" fmla="*/ 3429000 w 5505450"/>
              <a:gd name="connsiteY12" fmla="*/ 79737 h 408510"/>
              <a:gd name="connsiteX13" fmla="*/ 3695700 w 5505450"/>
              <a:gd name="connsiteY13" fmla="*/ 79737 h 408510"/>
              <a:gd name="connsiteX14" fmla="*/ 4019550 w 5505450"/>
              <a:gd name="connsiteY14" fmla="*/ 79737 h 408510"/>
              <a:gd name="connsiteX15" fmla="*/ 4343400 w 5505450"/>
              <a:gd name="connsiteY15" fmla="*/ 79737 h 408510"/>
              <a:gd name="connsiteX16" fmla="*/ 4572000 w 5505450"/>
              <a:gd name="connsiteY16" fmla="*/ 79737 h 408510"/>
              <a:gd name="connsiteX17" fmla="*/ 4838700 w 5505450"/>
              <a:gd name="connsiteY17" fmla="*/ 79737 h 408510"/>
              <a:gd name="connsiteX18" fmla="*/ 5029200 w 5505450"/>
              <a:gd name="connsiteY18" fmla="*/ 79737 h 408510"/>
              <a:gd name="connsiteX19" fmla="*/ 5257800 w 5505450"/>
              <a:gd name="connsiteY19" fmla="*/ 79737 h 408510"/>
              <a:gd name="connsiteX20" fmla="*/ 5505450 w 5505450"/>
              <a:gd name="connsiteY20" fmla="*/ 98787 h 40851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29000 w 5505450"/>
              <a:gd name="connsiteY12" fmla="*/ 17309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747409 w 5505450"/>
              <a:gd name="connsiteY13" fmla="*/ 2873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499 h 501422"/>
              <a:gd name="connsiteX1" fmla="*/ 228600 w 5505450"/>
              <a:gd name="connsiteY1" fmla="*/ 115499 h 501422"/>
              <a:gd name="connsiteX2" fmla="*/ 438150 w 5505450"/>
              <a:gd name="connsiteY2" fmla="*/ 134549 h 501422"/>
              <a:gd name="connsiteX3" fmla="*/ 698727 w 5505450"/>
              <a:gd name="connsiteY3" fmla="*/ 229799 h 501422"/>
              <a:gd name="connsiteX4" fmla="*/ 940254 w 5505450"/>
              <a:gd name="connsiteY4" fmla="*/ 344099 h 501422"/>
              <a:gd name="connsiteX5" fmla="*/ 1196073 w 5505450"/>
              <a:gd name="connsiteY5" fmla="*/ 496499 h 501422"/>
              <a:gd name="connsiteX6" fmla="*/ 1488627 w 5505450"/>
              <a:gd name="connsiteY6" fmla="*/ 458399 h 501422"/>
              <a:gd name="connsiteX7" fmla="*/ 1825405 w 5505450"/>
              <a:gd name="connsiteY7" fmla="*/ 401249 h 501422"/>
              <a:gd name="connsiteX8" fmla="*/ 2265600 w 5505450"/>
              <a:gd name="connsiteY8" fmla="*/ 96449 h 501422"/>
              <a:gd name="connsiteX9" fmla="*/ 2375809 w 5505450"/>
              <a:gd name="connsiteY9" fmla="*/ 96449 h 501422"/>
              <a:gd name="connsiteX10" fmla="*/ 2737077 w 5505450"/>
              <a:gd name="connsiteY10" fmla="*/ 1199 h 501422"/>
              <a:gd name="connsiteX11" fmla="*/ 3124200 w 5505450"/>
              <a:gd name="connsiteY11" fmla="*/ 172649 h 501422"/>
              <a:gd name="connsiteX12" fmla="*/ 3454855 w 5505450"/>
              <a:gd name="connsiteY12" fmla="*/ 344099 h 501422"/>
              <a:gd name="connsiteX13" fmla="*/ 3747409 w 5505450"/>
              <a:gd name="connsiteY13" fmla="*/ 286949 h 501422"/>
              <a:gd name="connsiteX14" fmla="*/ 4019550 w 5505450"/>
              <a:gd name="connsiteY14" fmla="*/ 172649 h 501422"/>
              <a:gd name="connsiteX15" fmla="*/ 4343400 w 5505450"/>
              <a:gd name="connsiteY15" fmla="*/ 172649 h 501422"/>
              <a:gd name="connsiteX16" fmla="*/ 4572000 w 5505450"/>
              <a:gd name="connsiteY16" fmla="*/ 172649 h 501422"/>
              <a:gd name="connsiteX17" fmla="*/ 4838700 w 5505450"/>
              <a:gd name="connsiteY17" fmla="*/ 172649 h 501422"/>
              <a:gd name="connsiteX18" fmla="*/ 5029200 w 5505450"/>
              <a:gd name="connsiteY18" fmla="*/ 172649 h 501422"/>
              <a:gd name="connsiteX19" fmla="*/ 5257800 w 5505450"/>
              <a:gd name="connsiteY19" fmla="*/ 172649 h 501422"/>
              <a:gd name="connsiteX20" fmla="*/ 5505450 w 5505450"/>
              <a:gd name="connsiteY20" fmla="*/ 191699 h 501422"/>
              <a:gd name="connsiteX0" fmla="*/ 0 w 5505450"/>
              <a:gd name="connsiteY0" fmla="*/ 158059 h 543982"/>
              <a:gd name="connsiteX1" fmla="*/ 228600 w 5505450"/>
              <a:gd name="connsiteY1" fmla="*/ 158059 h 543982"/>
              <a:gd name="connsiteX2" fmla="*/ 438150 w 5505450"/>
              <a:gd name="connsiteY2" fmla="*/ 177109 h 543982"/>
              <a:gd name="connsiteX3" fmla="*/ 698727 w 5505450"/>
              <a:gd name="connsiteY3" fmla="*/ 272359 h 543982"/>
              <a:gd name="connsiteX4" fmla="*/ 940254 w 5505450"/>
              <a:gd name="connsiteY4" fmla="*/ 386659 h 543982"/>
              <a:gd name="connsiteX5" fmla="*/ 1196073 w 5505450"/>
              <a:gd name="connsiteY5" fmla="*/ 539059 h 543982"/>
              <a:gd name="connsiteX6" fmla="*/ 1488627 w 5505450"/>
              <a:gd name="connsiteY6" fmla="*/ 500959 h 543982"/>
              <a:gd name="connsiteX7" fmla="*/ 1825405 w 5505450"/>
              <a:gd name="connsiteY7" fmla="*/ 443809 h 543982"/>
              <a:gd name="connsiteX8" fmla="*/ 2265600 w 5505450"/>
              <a:gd name="connsiteY8" fmla="*/ 139009 h 543982"/>
              <a:gd name="connsiteX9" fmla="*/ 2505082 w 5505450"/>
              <a:gd name="connsiteY9" fmla="*/ 5659 h 543982"/>
              <a:gd name="connsiteX10" fmla="*/ 2737077 w 5505450"/>
              <a:gd name="connsiteY10" fmla="*/ 43759 h 543982"/>
              <a:gd name="connsiteX11" fmla="*/ 3124200 w 5505450"/>
              <a:gd name="connsiteY11" fmla="*/ 215209 h 543982"/>
              <a:gd name="connsiteX12" fmla="*/ 3454855 w 5505450"/>
              <a:gd name="connsiteY12" fmla="*/ 386659 h 543982"/>
              <a:gd name="connsiteX13" fmla="*/ 3747409 w 5505450"/>
              <a:gd name="connsiteY13" fmla="*/ 329509 h 543982"/>
              <a:gd name="connsiteX14" fmla="*/ 4019550 w 5505450"/>
              <a:gd name="connsiteY14" fmla="*/ 215209 h 543982"/>
              <a:gd name="connsiteX15" fmla="*/ 4343400 w 5505450"/>
              <a:gd name="connsiteY15" fmla="*/ 215209 h 543982"/>
              <a:gd name="connsiteX16" fmla="*/ 4572000 w 5505450"/>
              <a:gd name="connsiteY16" fmla="*/ 215209 h 543982"/>
              <a:gd name="connsiteX17" fmla="*/ 4838700 w 5505450"/>
              <a:gd name="connsiteY17" fmla="*/ 215209 h 543982"/>
              <a:gd name="connsiteX18" fmla="*/ 5029200 w 5505450"/>
              <a:gd name="connsiteY18" fmla="*/ 215209 h 543982"/>
              <a:gd name="connsiteX19" fmla="*/ 5257800 w 5505450"/>
              <a:gd name="connsiteY19" fmla="*/ 215209 h 543982"/>
              <a:gd name="connsiteX20" fmla="*/ 5505450 w 5505450"/>
              <a:gd name="connsiteY20" fmla="*/ 234259 h 543982"/>
              <a:gd name="connsiteX0" fmla="*/ 0 w 5505450"/>
              <a:gd name="connsiteY0" fmla="*/ 153569 h 539492"/>
              <a:gd name="connsiteX1" fmla="*/ 228600 w 5505450"/>
              <a:gd name="connsiteY1" fmla="*/ 153569 h 539492"/>
              <a:gd name="connsiteX2" fmla="*/ 438150 w 5505450"/>
              <a:gd name="connsiteY2" fmla="*/ 172619 h 539492"/>
              <a:gd name="connsiteX3" fmla="*/ 698727 w 5505450"/>
              <a:gd name="connsiteY3" fmla="*/ 267869 h 539492"/>
              <a:gd name="connsiteX4" fmla="*/ 940254 w 5505450"/>
              <a:gd name="connsiteY4" fmla="*/ 382169 h 539492"/>
              <a:gd name="connsiteX5" fmla="*/ 1196073 w 5505450"/>
              <a:gd name="connsiteY5" fmla="*/ 534569 h 539492"/>
              <a:gd name="connsiteX6" fmla="*/ 1488627 w 5505450"/>
              <a:gd name="connsiteY6" fmla="*/ 496469 h 539492"/>
              <a:gd name="connsiteX7" fmla="*/ 1825405 w 5505450"/>
              <a:gd name="connsiteY7" fmla="*/ 439319 h 539492"/>
              <a:gd name="connsiteX8" fmla="*/ 2265600 w 5505450"/>
              <a:gd name="connsiteY8" fmla="*/ 134519 h 539492"/>
              <a:gd name="connsiteX9" fmla="*/ 2505082 w 5505450"/>
              <a:gd name="connsiteY9" fmla="*/ 1169 h 539492"/>
              <a:gd name="connsiteX10" fmla="*/ 2879277 w 5505450"/>
              <a:gd name="connsiteY10" fmla="*/ 77369 h 539492"/>
              <a:gd name="connsiteX11" fmla="*/ 3124200 w 5505450"/>
              <a:gd name="connsiteY11" fmla="*/ 210719 h 539492"/>
              <a:gd name="connsiteX12" fmla="*/ 3454855 w 5505450"/>
              <a:gd name="connsiteY12" fmla="*/ 382169 h 539492"/>
              <a:gd name="connsiteX13" fmla="*/ 3747409 w 5505450"/>
              <a:gd name="connsiteY13" fmla="*/ 325019 h 539492"/>
              <a:gd name="connsiteX14" fmla="*/ 4019550 w 5505450"/>
              <a:gd name="connsiteY14" fmla="*/ 210719 h 539492"/>
              <a:gd name="connsiteX15" fmla="*/ 4343400 w 5505450"/>
              <a:gd name="connsiteY15" fmla="*/ 210719 h 539492"/>
              <a:gd name="connsiteX16" fmla="*/ 4572000 w 5505450"/>
              <a:gd name="connsiteY16" fmla="*/ 210719 h 539492"/>
              <a:gd name="connsiteX17" fmla="*/ 4838700 w 5505450"/>
              <a:gd name="connsiteY17" fmla="*/ 210719 h 539492"/>
              <a:gd name="connsiteX18" fmla="*/ 5029200 w 5505450"/>
              <a:gd name="connsiteY18" fmla="*/ 210719 h 539492"/>
              <a:gd name="connsiteX19" fmla="*/ 5257800 w 5505450"/>
              <a:gd name="connsiteY19" fmla="*/ 210719 h 539492"/>
              <a:gd name="connsiteX20" fmla="*/ 5505450 w 5505450"/>
              <a:gd name="connsiteY20" fmla="*/ 229769 h 539492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454855 w 5505450"/>
              <a:gd name="connsiteY12" fmla="*/ 38256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837900 w 5505450"/>
              <a:gd name="connsiteY13" fmla="*/ 2873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539890">
                <a:moveTo>
                  <a:pt x="0" y="153967"/>
                </a:moveTo>
                <a:cubicBezTo>
                  <a:pt x="46037" y="160317"/>
                  <a:pt x="155575" y="150792"/>
                  <a:pt x="228600" y="153967"/>
                </a:cubicBezTo>
                <a:cubicBezTo>
                  <a:pt x="301625" y="157142"/>
                  <a:pt x="359795" y="153967"/>
                  <a:pt x="438150" y="173017"/>
                </a:cubicBezTo>
                <a:cubicBezTo>
                  <a:pt x="516505" y="192067"/>
                  <a:pt x="615043" y="233342"/>
                  <a:pt x="698727" y="268267"/>
                </a:cubicBezTo>
                <a:cubicBezTo>
                  <a:pt x="782411" y="303192"/>
                  <a:pt x="857363" y="338117"/>
                  <a:pt x="940254" y="382567"/>
                </a:cubicBezTo>
                <a:cubicBezTo>
                  <a:pt x="1023145" y="427017"/>
                  <a:pt x="1104678" y="515917"/>
                  <a:pt x="1196073" y="534967"/>
                </a:cubicBezTo>
                <a:cubicBezTo>
                  <a:pt x="1287469" y="554017"/>
                  <a:pt x="1383738" y="512742"/>
                  <a:pt x="1488627" y="496867"/>
                </a:cubicBezTo>
                <a:cubicBezTo>
                  <a:pt x="1593516" y="480992"/>
                  <a:pt x="1695910" y="500042"/>
                  <a:pt x="1825405" y="439717"/>
                </a:cubicBezTo>
                <a:cubicBezTo>
                  <a:pt x="1954901" y="379392"/>
                  <a:pt x="2152321" y="207942"/>
                  <a:pt x="2265600" y="134917"/>
                </a:cubicBezTo>
                <a:cubicBezTo>
                  <a:pt x="2378879" y="61892"/>
                  <a:pt x="2402803" y="11092"/>
                  <a:pt x="2505082" y="1567"/>
                </a:cubicBezTo>
                <a:cubicBezTo>
                  <a:pt x="2607361" y="-7958"/>
                  <a:pt x="2752391" y="26967"/>
                  <a:pt x="2879277" y="77767"/>
                </a:cubicBezTo>
                <a:cubicBezTo>
                  <a:pt x="3006163" y="128567"/>
                  <a:pt x="3153234" y="252392"/>
                  <a:pt x="3266400" y="306367"/>
                </a:cubicBezTo>
                <a:cubicBezTo>
                  <a:pt x="3379566" y="360342"/>
                  <a:pt x="3463023" y="404792"/>
                  <a:pt x="3558273" y="401617"/>
                </a:cubicBezTo>
                <a:cubicBezTo>
                  <a:pt x="3653523" y="398442"/>
                  <a:pt x="3761020" y="319067"/>
                  <a:pt x="3837900" y="287317"/>
                </a:cubicBezTo>
                <a:cubicBezTo>
                  <a:pt x="3914780" y="255567"/>
                  <a:pt x="3935300" y="223817"/>
                  <a:pt x="4019550" y="211117"/>
                </a:cubicBezTo>
                <a:cubicBezTo>
                  <a:pt x="4103800" y="198417"/>
                  <a:pt x="4235450" y="211117"/>
                  <a:pt x="4343400" y="211117"/>
                </a:cubicBezTo>
                <a:lnTo>
                  <a:pt x="4572000" y="211117"/>
                </a:lnTo>
                <a:lnTo>
                  <a:pt x="4838700" y="211117"/>
                </a:lnTo>
                <a:lnTo>
                  <a:pt x="5029200" y="211117"/>
                </a:lnTo>
                <a:cubicBezTo>
                  <a:pt x="5099050" y="211117"/>
                  <a:pt x="5178425" y="207942"/>
                  <a:pt x="5257800" y="211117"/>
                </a:cubicBezTo>
                <a:cubicBezTo>
                  <a:pt x="5337175" y="214292"/>
                  <a:pt x="5505450" y="230167"/>
                  <a:pt x="5505450" y="23016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任意形状 2"/>
          <p:cNvSpPr/>
          <p:nvPr/>
        </p:nvSpPr>
        <p:spPr>
          <a:xfrm>
            <a:off x="5848350" y="2520832"/>
            <a:ext cx="4933950" cy="1079618"/>
          </a:xfrm>
          <a:custGeom>
            <a:avLst/>
            <a:gdLst>
              <a:gd name="connsiteX0" fmla="*/ 0 w 4933950"/>
              <a:gd name="connsiteY0" fmla="*/ 1079618 h 1079618"/>
              <a:gd name="connsiteX1" fmla="*/ 476250 w 4933950"/>
              <a:gd name="connsiteY1" fmla="*/ 1041518 h 1079618"/>
              <a:gd name="connsiteX2" fmla="*/ 857250 w 4933950"/>
              <a:gd name="connsiteY2" fmla="*/ 946268 h 1079618"/>
              <a:gd name="connsiteX3" fmla="*/ 1143000 w 4933950"/>
              <a:gd name="connsiteY3" fmla="*/ 755768 h 1079618"/>
              <a:gd name="connsiteX4" fmla="*/ 1371600 w 4933950"/>
              <a:gd name="connsiteY4" fmla="*/ 393818 h 1079618"/>
              <a:gd name="connsiteX5" fmla="*/ 1676400 w 4933950"/>
              <a:gd name="connsiteY5" fmla="*/ 184268 h 1079618"/>
              <a:gd name="connsiteX6" fmla="*/ 2228850 w 4933950"/>
              <a:gd name="connsiteY6" fmla="*/ 203318 h 1079618"/>
              <a:gd name="connsiteX7" fmla="*/ 2724150 w 4933950"/>
              <a:gd name="connsiteY7" fmla="*/ 260468 h 1079618"/>
              <a:gd name="connsiteX8" fmla="*/ 3162300 w 4933950"/>
              <a:gd name="connsiteY8" fmla="*/ 12818 h 1079618"/>
              <a:gd name="connsiteX9" fmla="*/ 3752850 w 4933950"/>
              <a:gd name="connsiteY9" fmla="*/ 50918 h 1079618"/>
              <a:gd name="connsiteX10" fmla="*/ 4305300 w 4933950"/>
              <a:gd name="connsiteY10" fmla="*/ 184268 h 1079618"/>
              <a:gd name="connsiteX11" fmla="*/ 4933950 w 4933950"/>
              <a:gd name="connsiteY11" fmla="*/ 260468 h 1079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933950" h="1079618">
                <a:moveTo>
                  <a:pt x="0" y="1079618"/>
                </a:moveTo>
                <a:cubicBezTo>
                  <a:pt x="166687" y="1071680"/>
                  <a:pt x="333375" y="1063743"/>
                  <a:pt x="476250" y="1041518"/>
                </a:cubicBezTo>
                <a:cubicBezTo>
                  <a:pt x="619125" y="1019293"/>
                  <a:pt x="746125" y="993893"/>
                  <a:pt x="857250" y="946268"/>
                </a:cubicBezTo>
                <a:cubicBezTo>
                  <a:pt x="968375" y="898643"/>
                  <a:pt x="1057275" y="847843"/>
                  <a:pt x="1143000" y="755768"/>
                </a:cubicBezTo>
                <a:cubicBezTo>
                  <a:pt x="1228725" y="663693"/>
                  <a:pt x="1282700" y="489068"/>
                  <a:pt x="1371600" y="393818"/>
                </a:cubicBezTo>
                <a:cubicBezTo>
                  <a:pt x="1460500" y="298568"/>
                  <a:pt x="1533525" y="216018"/>
                  <a:pt x="1676400" y="184268"/>
                </a:cubicBezTo>
                <a:cubicBezTo>
                  <a:pt x="1819275" y="152518"/>
                  <a:pt x="2054225" y="190618"/>
                  <a:pt x="2228850" y="203318"/>
                </a:cubicBezTo>
                <a:cubicBezTo>
                  <a:pt x="2403475" y="216018"/>
                  <a:pt x="2568575" y="292218"/>
                  <a:pt x="2724150" y="260468"/>
                </a:cubicBezTo>
                <a:cubicBezTo>
                  <a:pt x="2879725" y="228718"/>
                  <a:pt x="2990850" y="47743"/>
                  <a:pt x="3162300" y="12818"/>
                </a:cubicBezTo>
                <a:cubicBezTo>
                  <a:pt x="3333750" y="-22107"/>
                  <a:pt x="3562350" y="22343"/>
                  <a:pt x="3752850" y="50918"/>
                </a:cubicBezTo>
                <a:cubicBezTo>
                  <a:pt x="3943350" y="79493"/>
                  <a:pt x="4108450" y="149343"/>
                  <a:pt x="4305300" y="184268"/>
                </a:cubicBezTo>
                <a:cubicBezTo>
                  <a:pt x="4502150" y="219193"/>
                  <a:pt x="4933950" y="260468"/>
                  <a:pt x="4933950" y="26046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任意形状 23"/>
          <p:cNvSpPr/>
          <p:nvPr/>
        </p:nvSpPr>
        <p:spPr>
          <a:xfrm>
            <a:off x="8191500" y="3943350"/>
            <a:ext cx="2914650" cy="381000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任意形状 44"/>
          <p:cNvSpPr/>
          <p:nvPr/>
        </p:nvSpPr>
        <p:spPr>
          <a:xfrm>
            <a:off x="7720734" y="2836265"/>
            <a:ext cx="1364929" cy="249924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0555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25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Thread:</a:t>
            </a:r>
          </a:p>
          <a:p>
            <a:r>
              <a:rPr kumimoji="1" lang="en-US" altLang="zh-CN" sz="2000" dirty="0" smtClean="0"/>
              <a:t>Line</a:t>
            </a:r>
            <a:r>
              <a:rPr kumimoji="1" lang="en-US" altLang="zh-CN" dirty="0" smtClean="0"/>
              <a:t>--encode: keyword</a:t>
            </a:r>
          </a:p>
          <a:p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 position: </a:t>
            </a:r>
            <a:r>
              <a:rPr kumimoji="1" lang="en-US" altLang="zh-CN" sz="2000" dirty="0"/>
              <a:t>x</a:t>
            </a:r>
            <a:r>
              <a:rPr kumimoji="1" lang="en-US" altLang="zh-CN" sz="2000" dirty="0" smtClean="0"/>
              <a:t>-exist time period, y-topic it belongs</a:t>
            </a:r>
          </a:p>
          <a:p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  </a:t>
            </a:r>
            <a:r>
              <a:rPr kumimoji="1" lang="en-US" altLang="zh-CN" dirty="0" smtClean="0"/>
              <a:t>color: category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</a:t>
            </a:r>
            <a:r>
              <a:rPr kumimoji="1" lang="en-US" altLang="zh-CN" b="1" u="sng" dirty="0" smtClean="0"/>
              <a:t> thickness</a:t>
            </a:r>
            <a:r>
              <a:rPr kumimoji="1" lang="en-US" altLang="zh-CN" dirty="0" smtClean="0"/>
              <a:t>: thick one: primary keyword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               thin one: non primary keywords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intensity:  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2188895" y="3406633"/>
            <a:ext cx="1812304" cy="369332"/>
          </a:xfrm>
          <a:prstGeom prst="rect">
            <a:avLst/>
          </a:prstGeom>
          <a:noFill/>
          <a:ln w="76200"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2021610" y="3636750"/>
            <a:ext cx="8112990" cy="539890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  <a:gd name="connsiteX0" fmla="*/ 0 w 5505450"/>
              <a:gd name="connsiteY0" fmla="*/ 668 h 114968"/>
              <a:gd name="connsiteX1" fmla="*/ 228600 w 5505450"/>
              <a:gd name="connsiteY1" fmla="*/ 668 h 114968"/>
              <a:gd name="connsiteX2" fmla="*/ 438150 w 5505450"/>
              <a:gd name="connsiteY2" fmla="*/ 19718 h 114968"/>
              <a:gd name="connsiteX3" fmla="*/ 698727 w 5505450"/>
              <a:gd name="connsiteY3" fmla="*/ 114968 h 114968"/>
              <a:gd name="connsiteX4" fmla="*/ 914400 w 5505450"/>
              <a:gd name="connsiteY4" fmla="*/ 19718 h 114968"/>
              <a:gd name="connsiteX5" fmla="*/ 1066800 w 5505450"/>
              <a:gd name="connsiteY5" fmla="*/ 19718 h 114968"/>
              <a:gd name="connsiteX6" fmla="*/ 1333500 w 5505450"/>
              <a:gd name="connsiteY6" fmla="*/ 38768 h 114968"/>
              <a:gd name="connsiteX7" fmla="*/ 1657350 w 5505450"/>
              <a:gd name="connsiteY7" fmla="*/ 38768 h 114968"/>
              <a:gd name="connsiteX8" fmla="*/ 1981200 w 5505450"/>
              <a:gd name="connsiteY8" fmla="*/ 38768 h 114968"/>
              <a:gd name="connsiteX9" fmla="*/ 2324100 w 5505450"/>
              <a:gd name="connsiteY9" fmla="*/ 38768 h 114968"/>
              <a:gd name="connsiteX10" fmla="*/ 2724150 w 5505450"/>
              <a:gd name="connsiteY10" fmla="*/ 38768 h 114968"/>
              <a:gd name="connsiteX11" fmla="*/ 3124200 w 5505450"/>
              <a:gd name="connsiteY11" fmla="*/ 57818 h 114968"/>
              <a:gd name="connsiteX12" fmla="*/ 3429000 w 5505450"/>
              <a:gd name="connsiteY12" fmla="*/ 57818 h 114968"/>
              <a:gd name="connsiteX13" fmla="*/ 3695700 w 5505450"/>
              <a:gd name="connsiteY13" fmla="*/ 57818 h 114968"/>
              <a:gd name="connsiteX14" fmla="*/ 4019550 w 5505450"/>
              <a:gd name="connsiteY14" fmla="*/ 57818 h 114968"/>
              <a:gd name="connsiteX15" fmla="*/ 4343400 w 5505450"/>
              <a:gd name="connsiteY15" fmla="*/ 57818 h 114968"/>
              <a:gd name="connsiteX16" fmla="*/ 4572000 w 5505450"/>
              <a:gd name="connsiteY16" fmla="*/ 57818 h 114968"/>
              <a:gd name="connsiteX17" fmla="*/ 4838700 w 5505450"/>
              <a:gd name="connsiteY17" fmla="*/ 57818 h 114968"/>
              <a:gd name="connsiteX18" fmla="*/ 5029200 w 5505450"/>
              <a:gd name="connsiteY18" fmla="*/ 57818 h 114968"/>
              <a:gd name="connsiteX19" fmla="*/ 5257800 w 5505450"/>
              <a:gd name="connsiteY19" fmla="*/ 57818 h 114968"/>
              <a:gd name="connsiteX20" fmla="*/ 5505450 w 5505450"/>
              <a:gd name="connsiteY20" fmla="*/ 76868 h 114968"/>
              <a:gd name="connsiteX0" fmla="*/ 0 w 5505450"/>
              <a:gd name="connsiteY0" fmla="*/ 668 h 231037"/>
              <a:gd name="connsiteX1" fmla="*/ 228600 w 5505450"/>
              <a:gd name="connsiteY1" fmla="*/ 668 h 231037"/>
              <a:gd name="connsiteX2" fmla="*/ 438150 w 5505450"/>
              <a:gd name="connsiteY2" fmla="*/ 19718 h 231037"/>
              <a:gd name="connsiteX3" fmla="*/ 698727 w 5505450"/>
              <a:gd name="connsiteY3" fmla="*/ 114968 h 231037"/>
              <a:gd name="connsiteX4" fmla="*/ 940254 w 5505450"/>
              <a:gd name="connsiteY4" fmla="*/ 229268 h 231037"/>
              <a:gd name="connsiteX5" fmla="*/ 1066800 w 5505450"/>
              <a:gd name="connsiteY5" fmla="*/ 19718 h 231037"/>
              <a:gd name="connsiteX6" fmla="*/ 1333500 w 5505450"/>
              <a:gd name="connsiteY6" fmla="*/ 38768 h 231037"/>
              <a:gd name="connsiteX7" fmla="*/ 1657350 w 5505450"/>
              <a:gd name="connsiteY7" fmla="*/ 38768 h 231037"/>
              <a:gd name="connsiteX8" fmla="*/ 1981200 w 5505450"/>
              <a:gd name="connsiteY8" fmla="*/ 38768 h 231037"/>
              <a:gd name="connsiteX9" fmla="*/ 2324100 w 5505450"/>
              <a:gd name="connsiteY9" fmla="*/ 38768 h 231037"/>
              <a:gd name="connsiteX10" fmla="*/ 2724150 w 5505450"/>
              <a:gd name="connsiteY10" fmla="*/ 38768 h 231037"/>
              <a:gd name="connsiteX11" fmla="*/ 3124200 w 5505450"/>
              <a:gd name="connsiteY11" fmla="*/ 57818 h 231037"/>
              <a:gd name="connsiteX12" fmla="*/ 3429000 w 5505450"/>
              <a:gd name="connsiteY12" fmla="*/ 57818 h 231037"/>
              <a:gd name="connsiteX13" fmla="*/ 3695700 w 5505450"/>
              <a:gd name="connsiteY13" fmla="*/ 57818 h 231037"/>
              <a:gd name="connsiteX14" fmla="*/ 4019550 w 5505450"/>
              <a:gd name="connsiteY14" fmla="*/ 57818 h 231037"/>
              <a:gd name="connsiteX15" fmla="*/ 4343400 w 5505450"/>
              <a:gd name="connsiteY15" fmla="*/ 57818 h 231037"/>
              <a:gd name="connsiteX16" fmla="*/ 4572000 w 5505450"/>
              <a:gd name="connsiteY16" fmla="*/ 57818 h 231037"/>
              <a:gd name="connsiteX17" fmla="*/ 4838700 w 5505450"/>
              <a:gd name="connsiteY17" fmla="*/ 57818 h 231037"/>
              <a:gd name="connsiteX18" fmla="*/ 5029200 w 5505450"/>
              <a:gd name="connsiteY18" fmla="*/ 57818 h 231037"/>
              <a:gd name="connsiteX19" fmla="*/ 5257800 w 5505450"/>
              <a:gd name="connsiteY19" fmla="*/ 57818 h 231037"/>
              <a:gd name="connsiteX20" fmla="*/ 5505450 w 5505450"/>
              <a:gd name="connsiteY20" fmla="*/ 76868 h 231037"/>
              <a:gd name="connsiteX0" fmla="*/ 0 w 5505450"/>
              <a:gd name="connsiteY0" fmla="*/ 668 h 386316"/>
              <a:gd name="connsiteX1" fmla="*/ 228600 w 5505450"/>
              <a:gd name="connsiteY1" fmla="*/ 668 h 386316"/>
              <a:gd name="connsiteX2" fmla="*/ 438150 w 5505450"/>
              <a:gd name="connsiteY2" fmla="*/ 19718 h 386316"/>
              <a:gd name="connsiteX3" fmla="*/ 698727 w 5505450"/>
              <a:gd name="connsiteY3" fmla="*/ 114968 h 386316"/>
              <a:gd name="connsiteX4" fmla="*/ 940254 w 5505450"/>
              <a:gd name="connsiteY4" fmla="*/ 229268 h 386316"/>
              <a:gd name="connsiteX5" fmla="*/ 1196073 w 5505450"/>
              <a:gd name="connsiteY5" fmla="*/ 381668 h 386316"/>
              <a:gd name="connsiteX6" fmla="*/ 1333500 w 5505450"/>
              <a:gd name="connsiteY6" fmla="*/ 38768 h 386316"/>
              <a:gd name="connsiteX7" fmla="*/ 1657350 w 5505450"/>
              <a:gd name="connsiteY7" fmla="*/ 38768 h 386316"/>
              <a:gd name="connsiteX8" fmla="*/ 1981200 w 5505450"/>
              <a:gd name="connsiteY8" fmla="*/ 38768 h 386316"/>
              <a:gd name="connsiteX9" fmla="*/ 2324100 w 5505450"/>
              <a:gd name="connsiteY9" fmla="*/ 38768 h 386316"/>
              <a:gd name="connsiteX10" fmla="*/ 2724150 w 5505450"/>
              <a:gd name="connsiteY10" fmla="*/ 38768 h 386316"/>
              <a:gd name="connsiteX11" fmla="*/ 3124200 w 5505450"/>
              <a:gd name="connsiteY11" fmla="*/ 57818 h 386316"/>
              <a:gd name="connsiteX12" fmla="*/ 3429000 w 5505450"/>
              <a:gd name="connsiteY12" fmla="*/ 57818 h 386316"/>
              <a:gd name="connsiteX13" fmla="*/ 3695700 w 5505450"/>
              <a:gd name="connsiteY13" fmla="*/ 57818 h 386316"/>
              <a:gd name="connsiteX14" fmla="*/ 4019550 w 5505450"/>
              <a:gd name="connsiteY14" fmla="*/ 57818 h 386316"/>
              <a:gd name="connsiteX15" fmla="*/ 4343400 w 5505450"/>
              <a:gd name="connsiteY15" fmla="*/ 57818 h 386316"/>
              <a:gd name="connsiteX16" fmla="*/ 4572000 w 5505450"/>
              <a:gd name="connsiteY16" fmla="*/ 57818 h 386316"/>
              <a:gd name="connsiteX17" fmla="*/ 4838700 w 5505450"/>
              <a:gd name="connsiteY17" fmla="*/ 57818 h 386316"/>
              <a:gd name="connsiteX18" fmla="*/ 5029200 w 5505450"/>
              <a:gd name="connsiteY18" fmla="*/ 57818 h 386316"/>
              <a:gd name="connsiteX19" fmla="*/ 5257800 w 5505450"/>
              <a:gd name="connsiteY19" fmla="*/ 57818 h 386316"/>
              <a:gd name="connsiteX20" fmla="*/ 5505450 w 5505450"/>
              <a:gd name="connsiteY20" fmla="*/ 76868 h 386316"/>
              <a:gd name="connsiteX0" fmla="*/ 0 w 5505450"/>
              <a:gd name="connsiteY0" fmla="*/ 668 h 393061"/>
              <a:gd name="connsiteX1" fmla="*/ 228600 w 5505450"/>
              <a:gd name="connsiteY1" fmla="*/ 668 h 393061"/>
              <a:gd name="connsiteX2" fmla="*/ 438150 w 5505450"/>
              <a:gd name="connsiteY2" fmla="*/ 19718 h 393061"/>
              <a:gd name="connsiteX3" fmla="*/ 698727 w 5505450"/>
              <a:gd name="connsiteY3" fmla="*/ 114968 h 393061"/>
              <a:gd name="connsiteX4" fmla="*/ 940254 w 5505450"/>
              <a:gd name="connsiteY4" fmla="*/ 229268 h 393061"/>
              <a:gd name="connsiteX5" fmla="*/ 1196073 w 5505450"/>
              <a:gd name="connsiteY5" fmla="*/ 381668 h 393061"/>
              <a:gd name="connsiteX6" fmla="*/ 1488627 w 5505450"/>
              <a:gd name="connsiteY6" fmla="*/ 343568 h 393061"/>
              <a:gd name="connsiteX7" fmla="*/ 1657350 w 5505450"/>
              <a:gd name="connsiteY7" fmla="*/ 38768 h 393061"/>
              <a:gd name="connsiteX8" fmla="*/ 1981200 w 5505450"/>
              <a:gd name="connsiteY8" fmla="*/ 38768 h 393061"/>
              <a:gd name="connsiteX9" fmla="*/ 2324100 w 5505450"/>
              <a:gd name="connsiteY9" fmla="*/ 38768 h 393061"/>
              <a:gd name="connsiteX10" fmla="*/ 2724150 w 5505450"/>
              <a:gd name="connsiteY10" fmla="*/ 38768 h 393061"/>
              <a:gd name="connsiteX11" fmla="*/ 3124200 w 5505450"/>
              <a:gd name="connsiteY11" fmla="*/ 57818 h 393061"/>
              <a:gd name="connsiteX12" fmla="*/ 3429000 w 5505450"/>
              <a:gd name="connsiteY12" fmla="*/ 57818 h 393061"/>
              <a:gd name="connsiteX13" fmla="*/ 3695700 w 5505450"/>
              <a:gd name="connsiteY13" fmla="*/ 57818 h 393061"/>
              <a:gd name="connsiteX14" fmla="*/ 4019550 w 5505450"/>
              <a:gd name="connsiteY14" fmla="*/ 57818 h 393061"/>
              <a:gd name="connsiteX15" fmla="*/ 4343400 w 5505450"/>
              <a:gd name="connsiteY15" fmla="*/ 57818 h 393061"/>
              <a:gd name="connsiteX16" fmla="*/ 4572000 w 5505450"/>
              <a:gd name="connsiteY16" fmla="*/ 57818 h 393061"/>
              <a:gd name="connsiteX17" fmla="*/ 4838700 w 5505450"/>
              <a:gd name="connsiteY17" fmla="*/ 57818 h 393061"/>
              <a:gd name="connsiteX18" fmla="*/ 5029200 w 5505450"/>
              <a:gd name="connsiteY18" fmla="*/ 57818 h 393061"/>
              <a:gd name="connsiteX19" fmla="*/ 5257800 w 5505450"/>
              <a:gd name="connsiteY19" fmla="*/ 57818 h 393061"/>
              <a:gd name="connsiteX20" fmla="*/ 5505450 w 5505450"/>
              <a:gd name="connsiteY20" fmla="*/ 76868 h 393061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1981200 w 5505450"/>
              <a:gd name="connsiteY8" fmla="*/ 3876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2007055 w 5505450"/>
              <a:gd name="connsiteY8" fmla="*/ 5781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19201 h 407196"/>
              <a:gd name="connsiteX1" fmla="*/ 228600 w 5505450"/>
              <a:gd name="connsiteY1" fmla="*/ 19201 h 407196"/>
              <a:gd name="connsiteX2" fmla="*/ 438150 w 5505450"/>
              <a:gd name="connsiteY2" fmla="*/ 38251 h 407196"/>
              <a:gd name="connsiteX3" fmla="*/ 698727 w 5505450"/>
              <a:gd name="connsiteY3" fmla="*/ 133501 h 407196"/>
              <a:gd name="connsiteX4" fmla="*/ 940254 w 5505450"/>
              <a:gd name="connsiteY4" fmla="*/ 247801 h 407196"/>
              <a:gd name="connsiteX5" fmla="*/ 1196073 w 5505450"/>
              <a:gd name="connsiteY5" fmla="*/ 400201 h 407196"/>
              <a:gd name="connsiteX6" fmla="*/ 1488627 w 5505450"/>
              <a:gd name="connsiteY6" fmla="*/ 362101 h 407196"/>
              <a:gd name="connsiteX7" fmla="*/ 1773696 w 5505450"/>
              <a:gd name="connsiteY7" fmla="*/ 190651 h 407196"/>
              <a:gd name="connsiteX8" fmla="*/ 2007055 w 5505450"/>
              <a:gd name="connsiteY8" fmla="*/ 76351 h 407196"/>
              <a:gd name="connsiteX9" fmla="*/ 2375809 w 5505450"/>
              <a:gd name="connsiteY9" fmla="*/ 151 h 407196"/>
              <a:gd name="connsiteX10" fmla="*/ 2724150 w 5505450"/>
              <a:gd name="connsiteY10" fmla="*/ 57301 h 407196"/>
              <a:gd name="connsiteX11" fmla="*/ 3124200 w 5505450"/>
              <a:gd name="connsiteY11" fmla="*/ 76351 h 407196"/>
              <a:gd name="connsiteX12" fmla="*/ 3429000 w 5505450"/>
              <a:gd name="connsiteY12" fmla="*/ 76351 h 407196"/>
              <a:gd name="connsiteX13" fmla="*/ 3695700 w 5505450"/>
              <a:gd name="connsiteY13" fmla="*/ 76351 h 407196"/>
              <a:gd name="connsiteX14" fmla="*/ 4019550 w 5505450"/>
              <a:gd name="connsiteY14" fmla="*/ 76351 h 407196"/>
              <a:gd name="connsiteX15" fmla="*/ 4343400 w 5505450"/>
              <a:gd name="connsiteY15" fmla="*/ 76351 h 407196"/>
              <a:gd name="connsiteX16" fmla="*/ 4572000 w 5505450"/>
              <a:gd name="connsiteY16" fmla="*/ 76351 h 407196"/>
              <a:gd name="connsiteX17" fmla="*/ 4838700 w 5505450"/>
              <a:gd name="connsiteY17" fmla="*/ 76351 h 407196"/>
              <a:gd name="connsiteX18" fmla="*/ 5029200 w 5505450"/>
              <a:gd name="connsiteY18" fmla="*/ 76351 h 407196"/>
              <a:gd name="connsiteX19" fmla="*/ 5257800 w 5505450"/>
              <a:gd name="connsiteY19" fmla="*/ 76351 h 407196"/>
              <a:gd name="connsiteX20" fmla="*/ 5505450 w 5505450"/>
              <a:gd name="connsiteY20" fmla="*/ 95401 h 407196"/>
              <a:gd name="connsiteX0" fmla="*/ 0 w 5505450"/>
              <a:gd name="connsiteY0" fmla="*/ 22587 h 410582"/>
              <a:gd name="connsiteX1" fmla="*/ 228600 w 5505450"/>
              <a:gd name="connsiteY1" fmla="*/ 22587 h 410582"/>
              <a:gd name="connsiteX2" fmla="*/ 438150 w 5505450"/>
              <a:gd name="connsiteY2" fmla="*/ 41637 h 410582"/>
              <a:gd name="connsiteX3" fmla="*/ 698727 w 5505450"/>
              <a:gd name="connsiteY3" fmla="*/ 136887 h 410582"/>
              <a:gd name="connsiteX4" fmla="*/ 940254 w 5505450"/>
              <a:gd name="connsiteY4" fmla="*/ 251187 h 410582"/>
              <a:gd name="connsiteX5" fmla="*/ 1196073 w 5505450"/>
              <a:gd name="connsiteY5" fmla="*/ 403587 h 410582"/>
              <a:gd name="connsiteX6" fmla="*/ 1488627 w 5505450"/>
              <a:gd name="connsiteY6" fmla="*/ 365487 h 410582"/>
              <a:gd name="connsiteX7" fmla="*/ 1773696 w 5505450"/>
              <a:gd name="connsiteY7" fmla="*/ 194037 h 410582"/>
              <a:gd name="connsiteX8" fmla="*/ 2110473 w 5505450"/>
              <a:gd name="connsiteY8" fmla="*/ 174987 h 410582"/>
              <a:gd name="connsiteX9" fmla="*/ 2375809 w 5505450"/>
              <a:gd name="connsiteY9" fmla="*/ 3537 h 410582"/>
              <a:gd name="connsiteX10" fmla="*/ 2724150 w 5505450"/>
              <a:gd name="connsiteY10" fmla="*/ 60687 h 410582"/>
              <a:gd name="connsiteX11" fmla="*/ 3124200 w 5505450"/>
              <a:gd name="connsiteY11" fmla="*/ 79737 h 410582"/>
              <a:gd name="connsiteX12" fmla="*/ 3429000 w 5505450"/>
              <a:gd name="connsiteY12" fmla="*/ 79737 h 410582"/>
              <a:gd name="connsiteX13" fmla="*/ 3695700 w 5505450"/>
              <a:gd name="connsiteY13" fmla="*/ 79737 h 410582"/>
              <a:gd name="connsiteX14" fmla="*/ 4019550 w 5505450"/>
              <a:gd name="connsiteY14" fmla="*/ 79737 h 410582"/>
              <a:gd name="connsiteX15" fmla="*/ 4343400 w 5505450"/>
              <a:gd name="connsiteY15" fmla="*/ 79737 h 410582"/>
              <a:gd name="connsiteX16" fmla="*/ 4572000 w 5505450"/>
              <a:gd name="connsiteY16" fmla="*/ 79737 h 410582"/>
              <a:gd name="connsiteX17" fmla="*/ 4838700 w 5505450"/>
              <a:gd name="connsiteY17" fmla="*/ 79737 h 410582"/>
              <a:gd name="connsiteX18" fmla="*/ 5029200 w 5505450"/>
              <a:gd name="connsiteY18" fmla="*/ 79737 h 410582"/>
              <a:gd name="connsiteX19" fmla="*/ 5257800 w 5505450"/>
              <a:gd name="connsiteY19" fmla="*/ 79737 h 410582"/>
              <a:gd name="connsiteX20" fmla="*/ 5505450 w 5505450"/>
              <a:gd name="connsiteY20" fmla="*/ 98787 h 410582"/>
              <a:gd name="connsiteX0" fmla="*/ 0 w 5505450"/>
              <a:gd name="connsiteY0" fmla="*/ 22587 h 408510"/>
              <a:gd name="connsiteX1" fmla="*/ 228600 w 5505450"/>
              <a:gd name="connsiteY1" fmla="*/ 22587 h 408510"/>
              <a:gd name="connsiteX2" fmla="*/ 438150 w 5505450"/>
              <a:gd name="connsiteY2" fmla="*/ 41637 h 408510"/>
              <a:gd name="connsiteX3" fmla="*/ 698727 w 5505450"/>
              <a:gd name="connsiteY3" fmla="*/ 136887 h 408510"/>
              <a:gd name="connsiteX4" fmla="*/ 940254 w 5505450"/>
              <a:gd name="connsiteY4" fmla="*/ 251187 h 408510"/>
              <a:gd name="connsiteX5" fmla="*/ 1196073 w 5505450"/>
              <a:gd name="connsiteY5" fmla="*/ 403587 h 408510"/>
              <a:gd name="connsiteX6" fmla="*/ 1488627 w 5505450"/>
              <a:gd name="connsiteY6" fmla="*/ 365487 h 408510"/>
              <a:gd name="connsiteX7" fmla="*/ 1825405 w 5505450"/>
              <a:gd name="connsiteY7" fmla="*/ 308337 h 408510"/>
              <a:gd name="connsiteX8" fmla="*/ 2110473 w 5505450"/>
              <a:gd name="connsiteY8" fmla="*/ 174987 h 408510"/>
              <a:gd name="connsiteX9" fmla="*/ 2375809 w 5505450"/>
              <a:gd name="connsiteY9" fmla="*/ 3537 h 408510"/>
              <a:gd name="connsiteX10" fmla="*/ 2724150 w 5505450"/>
              <a:gd name="connsiteY10" fmla="*/ 60687 h 408510"/>
              <a:gd name="connsiteX11" fmla="*/ 3124200 w 5505450"/>
              <a:gd name="connsiteY11" fmla="*/ 79737 h 408510"/>
              <a:gd name="connsiteX12" fmla="*/ 3429000 w 5505450"/>
              <a:gd name="connsiteY12" fmla="*/ 79737 h 408510"/>
              <a:gd name="connsiteX13" fmla="*/ 3695700 w 5505450"/>
              <a:gd name="connsiteY13" fmla="*/ 79737 h 408510"/>
              <a:gd name="connsiteX14" fmla="*/ 4019550 w 5505450"/>
              <a:gd name="connsiteY14" fmla="*/ 79737 h 408510"/>
              <a:gd name="connsiteX15" fmla="*/ 4343400 w 5505450"/>
              <a:gd name="connsiteY15" fmla="*/ 79737 h 408510"/>
              <a:gd name="connsiteX16" fmla="*/ 4572000 w 5505450"/>
              <a:gd name="connsiteY16" fmla="*/ 79737 h 408510"/>
              <a:gd name="connsiteX17" fmla="*/ 4838700 w 5505450"/>
              <a:gd name="connsiteY17" fmla="*/ 79737 h 408510"/>
              <a:gd name="connsiteX18" fmla="*/ 5029200 w 5505450"/>
              <a:gd name="connsiteY18" fmla="*/ 79737 h 408510"/>
              <a:gd name="connsiteX19" fmla="*/ 5257800 w 5505450"/>
              <a:gd name="connsiteY19" fmla="*/ 79737 h 408510"/>
              <a:gd name="connsiteX20" fmla="*/ 5505450 w 5505450"/>
              <a:gd name="connsiteY20" fmla="*/ 98787 h 40851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29000 w 5505450"/>
              <a:gd name="connsiteY12" fmla="*/ 17309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747409 w 5505450"/>
              <a:gd name="connsiteY13" fmla="*/ 2873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499 h 501422"/>
              <a:gd name="connsiteX1" fmla="*/ 228600 w 5505450"/>
              <a:gd name="connsiteY1" fmla="*/ 115499 h 501422"/>
              <a:gd name="connsiteX2" fmla="*/ 438150 w 5505450"/>
              <a:gd name="connsiteY2" fmla="*/ 134549 h 501422"/>
              <a:gd name="connsiteX3" fmla="*/ 698727 w 5505450"/>
              <a:gd name="connsiteY3" fmla="*/ 229799 h 501422"/>
              <a:gd name="connsiteX4" fmla="*/ 940254 w 5505450"/>
              <a:gd name="connsiteY4" fmla="*/ 344099 h 501422"/>
              <a:gd name="connsiteX5" fmla="*/ 1196073 w 5505450"/>
              <a:gd name="connsiteY5" fmla="*/ 496499 h 501422"/>
              <a:gd name="connsiteX6" fmla="*/ 1488627 w 5505450"/>
              <a:gd name="connsiteY6" fmla="*/ 458399 h 501422"/>
              <a:gd name="connsiteX7" fmla="*/ 1825405 w 5505450"/>
              <a:gd name="connsiteY7" fmla="*/ 401249 h 501422"/>
              <a:gd name="connsiteX8" fmla="*/ 2265600 w 5505450"/>
              <a:gd name="connsiteY8" fmla="*/ 96449 h 501422"/>
              <a:gd name="connsiteX9" fmla="*/ 2375809 w 5505450"/>
              <a:gd name="connsiteY9" fmla="*/ 96449 h 501422"/>
              <a:gd name="connsiteX10" fmla="*/ 2737077 w 5505450"/>
              <a:gd name="connsiteY10" fmla="*/ 1199 h 501422"/>
              <a:gd name="connsiteX11" fmla="*/ 3124200 w 5505450"/>
              <a:gd name="connsiteY11" fmla="*/ 172649 h 501422"/>
              <a:gd name="connsiteX12" fmla="*/ 3454855 w 5505450"/>
              <a:gd name="connsiteY12" fmla="*/ 344099 h 501422"/>
              <a:gd name="connsiteX13" fmla="*/ 3747409 w 5505450"/>
              <a:gd name="connsiteY13" fmla="*/ 286949 h 501422"/>
              <a:gd name="connsiteX14" fmla="*/ 4019550 w 5505450"/>
              <a:gd name="connsiteY14" fmla="*/ 172649 h 501422"/>
              <a:gd name="connsiteX15" fmla="*/ 4343400 w 5505450"/>
              <a:gd name="connsiteY15" fmla="*/ 172649 h 501422"/>
              <a:gd name="connsiteX16" fmla="*/ 4572000 w 5505450"/>
              <a:gd name="connsiteY16" fmla="*/ 172649 h 501422"/>
              <a:gd name="connsiteX17" fmla="*/ 4838700 w 5505450"/>
              <a:gd name="connsiteY17" fmla="*/ 172649 h 501422"/>
              <a:gd name="connsiteX18" fmla="*/ 5029200 w 5505450"/>
              <a:gd name="connsiteY18" fmla="*/ 172649 h 501422"/>
              <a:gd name="connsiteX19" fmla="*/ 5257800 w 5505450"/>
              <a:gd name="connsiteY19" fmla="*/ 172649 h 501422"/>
              <a:gd name="connsiteX20" fmla="*/ 5505450 w 5505450"/>
              <a:gd name="connsiteY20" fmla="*/ 191699 h 501422"/>
              <a:gd name="connsiteX0" fmla="*/ 0 w 5505450"/>
              <a:gd name="connsiteY0" fmla="*/ 158059 h 543982"/>
              <a:gd name="connsiteX1" fmla="*/ 228600 w 5505450"/>
              <a:gd name="connsiteY1" fmla="*/ 158059 h 543982"/>
              <a:gd name="connsiteX2" fmla="*/ 438150 w 5505450"/>
              <a:gd name="connsiteY2" fmla="*/ 177109 h 543982"/>
              <a:gd name="connsiteX3" fmla="*/ 698727 w 5505450"/>
              <a:gd name="connsiteY3" fmla="*/ 272359 h 543982"/>
              <a:gd name="connsiteX4" fmla="*/ 940254 w 5505450"/>
              <a:gd name="connsiteY4" fmla="*/ 386659 h 543982"/>
              <a:gd name="connsiteX5" fmla="*/ 1196073 w 5505450"/>
              <a:gd name="connsiteY5" fmla="*/ 539059 h 543982"/>
              <a:gd name="connsiteX6" fmla="*/ 1488627 w 5505450"/>
              <a:gd name="connsiteY6" fmla="*/ 500959 h 543982"/>
              <a:gd name="connsiteX7" fmla="*/ 1825405 w 5505450"/>
              <a:gd name="connsiteY7" fmla="*/ 443809 h 543982"/>
              <a:gd name="connsiteX8" fmla="*/ 2265600 w 5505450"/>
              <a:gd name="connsiteY8" fmla="*/ 139009 h 543982"/>
              <a:gd name="connsiteX9" fmla="*/ 2505082 w 5505450"/>
              <a:gd name="connsiteY9" fmla="*/ 5659 h 543982"/>
              <a:gd name="connsiteX10" fmla="*/ 2737077 w 5505450"/>
              <a:gd name="connsiteY10" fmla="*/ 43759 h 543982"/>
              <a:gd name="connsiteX11" fmla="*/ 3124200 w 5505450"/>
              <a:gd name="connsiteY11" fmla="*/ 215209 h 543982"/>
              <a:gd name="connsiteX12" fmla="*/ 3454855 w 5505450"/>
              <a:gd name="connsiteY12" fmla="*/ 386659 h 543982"/>
              <a:gd name="connsiteX13" fmla="*/ 3747409 w 5505450"/>
              <a:gd name="connsiteY13" fmla="*/ 329509 h 543982"/>
              <a:gd name="connsiteX14" fmla="*/ 4019550 w 5505450"/>
              <a:gd name="connsiteY14" fmla="*/ 215209 h 543982"/>
              <a:gd name="connsiteX15" fmla="*/ 4343400 w 5505450"/>
              <a:gd name="connsiteY15" fmla="*/ 215209 h 543982"/>
              <a:gd name="connsiteX16" fmla="*/ 4572000 w 5505450"/>
              <a:gd name="connsiteY16" fmla="*/ 215209 h 543982"/>
              <a:gd name="connsiteX17" fmla="*/ 4838700 w 5505450"/>
              <a:gd name="connsiteY17" fmla="*/ 215209 h 543982"/>
              <a:gd name="connsiteX18" fmla="*/ 5029200 w 5505450"/>
              <a:gd name="connsiteY18" fmla="*/ 215209 h 543982"/>
              <a:gd name="connsiteX19" fmla="*/ 5257800 w 5505450"/>
              <a:gd name="connsiteY19" fmla="*/ 215209 h 543982"/>
              <a:gd name="connsiteX20" fmla="*/ 5505450 w 5505450"/>
              <a:gd name="connsiteY20" fmla="*/ 234259 h 543982"/>
              <a:gd name="connsiteX0" fmla="*/ 0 w 5505450"/>
              <a:gd name="connsiteY0" fmla="*/ 153569 h 539492"/>
              <a:gd name="connsiteX1" fmla="*/ 228600 w 5505450"/>
              <a:gd name="connsiteY1" fmla="*/ 153569 h 539492"/>
              <a:gd name="connsiteX2" fmla="*/ 438150 w 5505450"/>
              <a:gd name="connsiteY2" fmla="*/ 172619 h 539492"/>
              <a:gd name="connsiteX3" fmla="*/ 698727 w 5505450"/>
              <a:gd name="connsiteY3" fmla="*/ 267869 h 539492"/>
              <a:gd name="connsiteX4" fmla="*/ 940254 w 5505450"/>
              <a:gd name="connsiteY4" fmla="*/ 382169 h 539492"/>
              <a:gd name="connsiteX5" fmla="*/ 1196073 w 5505450"/>
              <a:gd name="connsiteY5" fmla="*/ 534569 h 539492"/>
              <a:gd name="connsiteX6" fmla="*/ 1488627 w 5505450"/>
              <a:gd name="connsiteY6" fmla="*/ 496469 h 539492"/>
              <a:gd name="connsiteX7" fmla="*/ 1825405 w 5505450"/>
              <a:gd name="connsiteY7" fmla="*/ 439319 h 539492"/>
              <a:gd name="connsiteX8" fmla="*/ 2265600 w 5505450"/>
              <a:gd name="connsiteY8" fmla="*/ 134519 h 539492"/>
              <a:gd name="connsiteX9" fmla="*/ 2505082 w 5505450"/>
              <a:gd name="connsiteY9" fmla="*/ 1169 h 539492"/>
              <a:gd name="connsiteX10" fmla="*/ 2879277 w 5505450"/>
              <a:gd name="connsiteY10" fmla="*/ 77369 h 539492"/>
              <a:gd name="connsiteX11" fmla="*/ 3124200 w 5505450"/>
              <a:gd name="connsiteY11" fmla="*/ 210719 h 539492"/>
              <a:gd name="connsiteX12" fmla="*/ 3454855 w 5505450"/>
              <a:gd name="connsiteY12" fmla="*/ 382169 h 539492"/>
              <a:gd name="connsiteX13" fmla="*/ 3747409 w 5505450"/>
              <a:gd name="connsiteY13" fmla="*/ 325019 h 539492"/>
              <a:gd name="connsiteX14" fmla="*/ 4019550 w 5505450"/>
              <a:gd name="connsiteY14" fmla="*/ 210719 h 539492"/>
              <a:gd name="connsiteX15" fmla="*/ 4343400 w 5505450"/>
              <a:gd name="connsiteY15" fmla="*/ 210719 h 539492"/>
              <a:gd name="connsiteX16" fmla="*/ 4572000 w 5505450"/>
              <a:gd name="connsiteY16" fmla="*/ 210719 h 539492"/>
              <a:gd name="connsiteX17" fmla="*/ 4838700 w 5505450"/>
              <a:gd name="connsiteY17" fmla="*/ 210719 h 539492"/>
              <a:gd name="connsiteX18" fmla="*/ 5029200 w 5505450"/>
              <a:gd name="connsiteY18" fmla="*/ 210719 h 539492"/>
              <a:gd name="connsiteX19" fmla="*/ 5257800 w 5505450"/>
              <a:gd name="connsiteY19" fmla="*/ 210719 h 539492"/>
              <a:gd name="connsiteX20" fmla="*/ 5505450 w 5505450"/>
              <a:gd name="connsiteY20" fmla="*/ 229769 h 539492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454855 w 5505450"/>
              <a:gd name="connsiteY12" fmla="*/ 38256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837900 w 5505450"/>
              <a:gd name="connsiteY13" fmla="*/ 2873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539890">
                <a:moveTo>
                  <a:pt x="0" y="153967"/>
                </a:moveTo>
                <a:cubicBezTo>
                  <a:pt x="46037" y="160317"/>
                  <a:pt x="155575" y="150792"/>
                  <a:pt x="228600" y="153967"/>
                </a:cubicBezTo>
                <a:cubicBezTo>
                  <a:pt x="301625" y="157142"/>
                  <a:pt x="359795" y="153967"/>
                  <a:pt x="438150" y="173017"/>
                </a:cubicBezTo>
                <a:cubicBezTo>
                  <a:pt x="516505" y="192067"/>
                  <a:pt x="615043" y="233342"/>
                  <a:pt x="698727" y="268267"/>
                </a:cubicBezTo>
                <a:cubicBezTo>
                  <a:pt x="782411" y="303192"/>
                  <a:pt x="857363" y="338117"/>
                  <a:pt x="940254" y="382567"/>
                </a:cubicBezTo>
                <a:cubicBezTo>
                  <a:pt x="1023145" y="427017"/>
                  <a:pt x="1104678" y="515917"/>
                  <a:pt x="1196073" y="534967"/>
                </a:cubicBezTo>
                <a:cubicBezTo>
                  <a:pt x="1287469" y="554017"/>
                  <a:pt x="1383738" y="512742"/>
                  <a:pt x="1488627" y="496867"/>
                </a:cubicBezTo>
                <a:cubicBezTo>
                  <a:pt x="1593516" y="480992"/>
                  <a:pt x="1695910" y="500042"/>
                  <a:pt x="1825405" y="439717"/>
                </a:cubicBezTo>
                <a:cubicBezTo>
                  <a:pt x="1954901" y="379392"/>
                  <a:pt x="2152321" y="207942"/>
                  <a:pt x="2265600" y="134917"/>
                </a:cubicBezTo>
                <a:cubicBezTo>
                  <a:pt x="2378879" y="61892"/>
                  <a:pt x="2402803" y="11092"/>
                  <a:pt x="2505082" y="1567"/>
                </a:cubicBezTo>
                <a:cubicBezTo>
                  <a:pt x="2607361" y="-7958"/>
                  <a:pt x="2752391" y="26967"/>
                  <a:pt x="2879277" y="77767"/>
                </a:cubicBezTo>
                <a:cubicBezTo>
                  <a:pt x="3006163" y="128567"/>
                  <a:pt x="3153234" y="252392"/>
                  <a:pt x="3266400" y="306367"/>
                </a:cubicBezTo>
                <a:cubicBezTo>
                  <a:pt x="3379566" y="360342"/>
                  <a:pt x="3463023" y="404792"/>
                  <a:pt x="3558273" y="401617"/>
                </a:cubicBezTo>
                <a:cubicBezTo>
                  <a:pt x="3653523" y="398442"/>
                  <a:pt x="3761020" y="319067"/>
                  <a:pt x="3837900" y="287317"/>
                </a:cubicBezTo>
                <a:cubicBezTo>
                  <a:pt x="3914780" y="255567"/>
                  <a:pt x="3935300" y="223817"/>
                  <a:pt x="4019550" y="211117"/>
                </a:cubicBezTo>
                <a:cubicBezTo>
                  <a:pt x="4103800" y="198417"/>
                  <a:pt x="4235450" y="211117"/>
                  <a:pt x="4343400" y="211117"/>
                </a:cubicBezTo>
                <a:lnTo>
                  <a:pt x="4572000" y="211117"/>
                </a:lnTo>
                <a:lnTo>
                  <a:pt x="4838700" y="211117"/>
                </a:lnTo>
                <a:lnTo>
                  <a:pt x="5029200" y="211117"/>
                </a:lnTo>
                <a:cubicBezTo>
                  <a:pt x="5099050" y="211117"/>
                  <a:pt x="5178425" y="207942"/>
                  <a:pt x="5257800" y="211117"/>
                </a:cubicBezTo>
                <a:cubicBezTo>
                  <a:pt x="5337175" y="214292"/>
                  <a:pt x="5505450" y="230167"/>
                  <a:pt x="5505450" y="230167"/>
                </a:cubicBezTo>
              </a:path>
            </a:pathLst>
          </a:cu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任意形状 2"/>
          <p:cNvSpPr/>
          <p:nvPr/>
        </p:nvSpPr>
        <p:spPr>
          <a:xfrm>
            <a:off x="5848350" y="2520832"/>
            <a:ext cx="4933950" cy="1079618"/>
          </a:xfrm>
          <a:custGeom>
            <a:avLst/>
            <a:gdLst>
              <a:gd name="connsiteX0" fmla="*/ 0 w 4933950"/>
              <a:gd name="connsiteY0" fmla="*/ 1079618 h 1079618"/>
              <a:gd name="connsiteX1" fmla="*/ 476250 w 4933950"/>
              <a:gd name="connsiteY1" fmla="*/ 1041518 h 1079618"/>
              <a:gd name="connsiteX2" fmla="*/ 857250 w 4933950"/>
              <a:gd name="connsiteY2" fmla="*/ 946268 h 1079618"/>
              <a:gd name="connsiteX3" fmla="*/ 1143000 w 4933950"/>
              <a:gd name="connsiteY3" fmla="*/ 755768 h 1079618"/>
              <a:gd name="connsiteX4" fmla="*/ 1371600 w 4933950"/>
              <a:gd name="connsiteY4" fmla="*/ 393818 h 1079618"/>
              <a:gd name="connsiteX5" fmla="*/ 1676400 w 4933950"/>
              <a:gd name="connsiteY5" fmla="*/ 184268 h 1079618"/>
              <a:gd name="connsiteX6" fmla="*/ 2228850 w 4933950"/>
              <a:gd name="connsiteY6" fmla="*/ 203318 h 1079618"/>
              <a:gd name="connsiteX7" fmla="*/ 2724150 w 4933950"/>
              <a:gd name="connsiteY7" fmla="*/ 260468 h 1079618"/>
              <a:gd name="connsiteX8" fmla="*/ 3162300 w 4933950"/>
              <a:gd name="connsiteY8" fmla="*/ 12818 h 1079618"/>
              <a:gd name="connsiteX9" fmla="*/ 3752850 w 4933950"/>
              <a:gd name="connsiteY9" fmla="*/ 50918 h 1079618"/>
              <a:gd name="connsiteX10" fmla="*/ 4305300 w 4933950"/>
              <a:gd name="connsiteY10" fmla="*/ 184268 h 1079618"/>
              <a:gd name="connsiteX11" fmla="*/ 4933950 w 4933950"/>
              <a:gd name="connsiteY11" fmla="*/ 260468 h 1079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933950" h="1079618">
                <a:moveTo>
                  <a:pt x="0" y="1079618"/>
                </a:moveTo>
                <a:cubicBezTo>
                  <a:pt x="166687" y="1071680"/>
                  <a:pt x="333375" y="1063743"/>
                  <a:pt x="476250" y="1041518"/>
                </a:cubicBezTo>
                <a:cubicBezTo>
                  <a:pt x="619125" y="1019293"/>
                  <a:pt x="746125" y="993893"/>
                  <a:pt x="857250" y="946268"/>
                </a:cubicBezTo>
                <a:cubicBezTo>
                  <a:pt x="968375" y="898643"/>
                  <a:pt x="1057275" y="847843"/>
                  <a:pt x="1143000" y="755768"/>
                </a:cubicBezTo>
                <a:cubicBezTo>
                  <a:pt x="1228725" y="663693"/>
                  <a:pt x="1282700" y="489068"/>
                  <a:pt x="1371600" y="393818"/>
                </a:cubicBezTo>
                <a:cubicBezTo>
                  <a:pt x="1460500" y="298568"/>
                  <a:pt x="1533525" y="216018"/>
                  <a:pt x="1676400" y="184268"/>
                </a:cubicBezTo>
                <a:cubicBezTo>
                  <a:pt x="1819275" y="152518"/>
                  <a:pt x="2054225" y="190618"/>
                  <a:pt x="2228850" y="203318"/>
                </a:cubicBezTo>
                <a:cubicBezTo>
                  <a:pt x="2403475" y="216018"/>
                  <a:pt x="2568575" y="292218"/>
                  <a:pt x="2724150" y="260468"/>
                </a:cubicBezTo>
                <a:cubicBezTo>
                  <a:pt x="2879725" y="228718"/>
                  <a:pt x="2990850" y="47743"/>
                  <a:pt x="3162300" y="12818"/>
                </a:cubicBezTo>
                <a:cubicBezTo>
                  <a:pt x="3333750" y="-22107"/>
                  <a:pt x="3562350" y="22343"/>
                  <a:pt x="3752850" y="50918"/>
                </a:cubicBezTo>
                <a:cubicBezTo>
                  <a:pt x="3943350" y="79493"/>
                  <a:pt x="4108450" y="149343"/>
                  <a:pt x="4305300" y="184268"/>
                </a:cubicBezTo>
                <a:cubicBezTo>
                  <a:pt x="4502150" y="219193"/>
                  <a:pt x="4933950" y="260468"/>
                  <a:pt x="4933950" y="260468"/>
                </a:cubicBezTo>
              </a:path>
            </a:pathLst>
          </a:cu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任意形状 23"/>
          <p:cNvSpPr/>
          <p:nvPr/>
        </p:nvSpPr>
        <p:spPr>
          <a:xfrm>
            <a:off x="8191500" y="3943350"/>
            <a:ext cx="2914650" cy="381000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任意形状 44"/>
          <p:cNvSpPr/>
          <p:nvPr/>
        </p:nvSpPr>
        <p:spPr>
          <a:xfrm>
            <a:off x="7720734" y="2836265"/>
            <a:ext cx="1364929" cy="249924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864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26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Thread:</a:t>
            </a:r>
          </a:p>
          <a:p>
            <a:r>
              <a:rPr kumimoji="1" lang="en-US" altLang="zh-CN" sz="2000" dirty="0" smtClean="0"/>
              <a:t>Line</a:t>
            </a:r>
            <a:r>
              <a:rPr kumimoji="1" lang="en-US" altLang="zh-CN" dirty="0" smtClean="0"/>
              <a:t>--encode: keyword</a:t>
            </a:r>
          </a:p>
          <a:p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 position: </a:t>
            </a:r>
            <a:r>
              <a:rPr kumimoji="1" lang="en-US" altLang="zh-CN" sz="2000" dirty="0"/>
              <a:t>x</a:t>
            </a:r>
            <a:r>
              <a:rPr kumimoji="1" lang="en-US" altLang="zh-CN" sz="2000" dirty="0" smtClean="0"/>
              <a:t>-exist time period, y-topic it belongs</a:t>
            </a:r>
          </a:p>
          <a:p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  </a:t>
            </a:r>
            <a:r>
              <a:rPr kumimoji="1" lang="en-US" altLang="zh-CN" dirty="0" smtClean="0"/>
              <a:t>color: category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</a:t>
            </a:r>
            <a:r>
              <a:rPr kumimoji="1" lang="en-US" altLang="zh-CN" b="1" u="sng" dirty="0" smtClean="0"/>
              <a:t> </a:t>
            </a:r>
            <a:r>
              <a:rPr kumimoji="1" lang="en-US" altLang="zh-CN" dirty="0" smtClean="0"/>
              <a:t>thickness: thick one: primary keyword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               thin one: non primary keywords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</a:t>
            </a:r>
            <a:r>
              <a:rPr kumimoji="1" lang="en-US" altLang="zh-CN" b="1" u="sng" dirty="0" smtClean="0"/>
              <a:t>intensity: </a:t>
            </a:r>
            <a:r>
              <a:rPr lang="en-US" altLang="zh-CN" dirty="0"/>
              <a:t>occurrence number of all involved keywords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2188895" y="3406633"/>
            <a:ext cx="1812304" cy="369332"/>
          </a:xfrm>
          <a:prstGeom prst="rect">
            <a:avLst/>
          </a:prstGeom>
          <a:noFill/>
          <a:ln w="76200"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2021610" y="3587973"/>
            <a:ext cx="8112990" cy="588665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  <a:gd name="connsiteX0" fmla="*/ 0 w 5505450"/>
              <a:gd name="connsiteY0" fmla="*/ 668 h 114968"/>
              <a:gd name="connsiteX1" fmla="*/ 228600 w 5505450"/>
              <a:gd name="connsiteY1" fmla="*/ 668 h 114968"/>
              <a:gd name="connsiteX2" fmla="*/ 438150 w 5505450"/>
              <a:gd name="connsiteY2" fmla="*/ 19718 h 114968"/>
              <a:gd name="connsiteX3" fmla="*/ 698727 w 5505450"/>
              <a:gd name="connsiteY3" fmla="*/ 114968 h 114968"/>
              <a:gd name="connsiteX4" fmla="*/ 914400 w 5505450"/>
              <a:gd name="connsiteY4" fmla="*/ 19718 h 114968"/>
              <a:gd name="connsiteX5" fmla="*/ 1066800 w 5505450"/>
              <a:gd name="connsiteY5" fmla="*/ 19718 h 114968"/>
              <a:gd name="connsiteX6" fmla="*/ 1333500 w 5505450"/>
              <a:gd name="connsiteY6" fmla="*/ 38768 h 114968"/>
              <a:gd name="connsiteX7" fmla="*/ 1657350 w 5505450"/>
              <a:gd name="connsiteY7" fmla="*/ 38768 h 114968"/>
              <a:gd name="connsiteX8" fmla="*/ 1981200 w 5505450"/>
              <a:gd name="connsiteY8" fmla="*/ 38768 h 114968"/>
              <a:gd name="connsiteX9" fmla="*/ 2324100 w 5505450"/>
              <a:gd name="connsiteY9" fmla="*/ 38768 h 114968"/>
              <a:gd name="connsiteX10" fmla="*/ 2724150 w 5505450"/>
              <a:gd name="connsiteY10" fmla="*/ 38768 h 114968"/>
              <a:gd name="connsiteX11" fmla="*/ 3124200 w 5505450"/>
              <a:gd name="connsiteY11" fmla="*/ 57818 h 114968"/>
              <a:gd name="connsiteX12" fmla="*/ 3429000 w 5505450"/>
              <a:gd name="connsiteY12" fmla="*/ 57818 h 114968"/>
              <a:gd name="connsiteX13" fmla="*/ 3695700 w 5505450"/>
              <a:gd name="connsiteY13" fmla="*/ 57818 h 114968"/>
              <a:gd name="connsiteX14" fmla="*/ 4019550 w 5505450"/>
              <a:gd name="connsiteY14" fmla="*/ 57818 h 114968"/>
              <a:gd name="connsiteX15" fmla="*/ 4343400 w 5505450"/>
              <a:gd name="connsiteY15" fmla="*/ 57818 h 114968"/>
              <a:gd name="connsiteX16" fmla="*/ 4572000 w 5505450"/>
              <a:gd name="connsiteY16" fmla="*/ 57818 h 114968"/>
              <a:gd name="connsiteX17" fmla="*/ 4838700 w 5505450"/>
              <a:gd name="connsiteY17" fmla="*/ 57818 h 114968"/>
              <a:gd name="connsiteX18" fmla="*/ 5029200 w 5505450"/>
              <a:gd name="connsiteY18" fmla="*/ 57818 h 114968"/>
              <a:gd name="connsiteX19" fmla="*/ 5257800 w 5505450"/>
              <a:gd name="connsiteY19" fmla="*/ 57818 h 114968"/>
              <a:gd name="connsiteX20" fmla="*/ 5505450 w 5505450"/>
              <a:gd name="connsiteY20" fmla="*/ 76868 h 114968"/>
              <a:gd name="connsiteX0" fmla="*/ 0 w 5505450"/>
              <a:gd name="connsiteY0" fmla="*/ 668 h 231037"/>
              <a:gd name="connsiteX1" fmla="*/ 228600 w 5505450"/>
              <a:gd name="connsiteY1" fmla="*/ 668 h 231037"/>
              <a:gd name="connsiteX2" fmla="*/ 438150 w 5505450"/>
              <a:gd name="connsiteY2" fmla="*/ 19718 h 231037"/>
              <a:gd name="connsiteX3" fmla="*/ 698727 w 5505450"/>
              <a:gd name="connsiteY3" fmla="*/ 114968 h 231037"/>
              <a:gd name="connsiteX4" fmla="*/ 940254 w 5505450"/>
              <a:gd name="connsiteY4" fmla="*/ 229268 h 231037"/>
              <a:gd name="connsiteX5" fmla="*/ 1066800 w 5505450"/>
              <a:gd name="connsiteY5" fmla="*/ 19718 h 231037"/>
              <a:gd name="connsiteX6" fmla="*/ 1333500 w 5505450"/>
              <a:gd name="connsiteY6" fmla="*/ 38768 h 231037"/>
              <a:gd name="connsiteX7" fmla="*/ 1657350 w 5505450"/>
              <a:gd name="connsiteY7" fmla="*/ 38768 h 231037"/>
              <a:gd name="connsiteX8" fmla="*/ 1981200 w 5505450"/>
              <a:gd name="connsiteY8" fmla="*/ 38768 h 231037"/>
              <a:gd name="connsiteX9" fmla="*/ 2324100 w 5505450"/>
              <a:gd name="connsiteY9" fmla="*/ 38768 h 231037"/>
              <a:gd name="connsiteX10" fmla="*/ 2724150 w 5505450"/>
              <a:gd name="connsiteY10" fmla="*/ 38768 h 231037"/>
              <a:gd name="connsiteX11" fmla="*/ 3124200 w 5505450"/>
              <a:gd name="connsiteY11" fmla="*/ 57818 h 231037"/>
              <a:gd name="connsiteX12" fmla="*/ 3429000 w 5505450"/>
              <a:gd name="connsiteY12" fmla="*/ 57818 h 231037"/>
              <a:gd name="connsiteX13" fmla="*/ 3695700 w 5505450"/>
              <a:gd name="connsiteY13" fmla="*/ 57818 h 231037"/>
              <a:gd name="connsiteX14" fmla="*/ 4019550 w 5505450"/>
              <a:gd name="connsiteY14" fmla="*/ 57818 h 231037"/>
              <a:gd name="connsiteX15" fmla="*/ 4343400 w 5505450"/>
              <a:gd name="connsiteY15" fmla="*/ 57818 h 231037"/>
              <a:gd name="connsiteX16" fmla="*/ 4572000 w 5505450"/>
              <a:gd name="connsiteY16" fmla="*/ 57818 h 231037"/>
              <a:gd name="connsiteX17" fmla="*/ 4838700 w 5505450"/>
              <a:gd name="connsiteY17" fmla="*/ 57818 h 231037"/>
              <a:gd name="connsiteX18" fmla="*/ 5029200 w 5505450"/>
              <a:gd name="connsiteY18" fmla="*/ 57818 h 231037"/>
              <a:gd name="connsiteX19" fmla="*/ 5257800 w 5505450"/>
              <a:gd name="connsiteY19" fmla="*/ 57818 h 231037"/>
              <a:gd name="connsiteX20" fmla="*/ 5505450 w 5505450"/>
              <a:gd name="connsiteY20" fmla="*/ 76868 h 231037"/>
              <a:gd name="connsiteX0" fmla="*/ 0 w 5505450"/>
              <a:gd name="connsiteY0" fmla="*/ 668 h 386316"/>
              <a:gd name="connsiteX1" fmla="*/ 228600 w 5505450"/>
              <a:gd name="connsiteY1" fmla="*/ 668 h 386316"/>
              <a:gd name="connsiteX2" fmla="*/ 438150 w 5505450"/>
              <a:gd name="connsiteY2" fmla="*/ 19718 h 386316"/>
              <a:gd name="connsiteX3" fmla="*/ 698727 w 5505450"/>
              <a:gd name="connsiteY3" fmla="*/ 114968 h 386316"/>
              <a:gd name="connsiteX4" fmla="*/ 940254 w 5505450"/>
              <a:gd name="connsiteY4" fmla="*/ 229268 h 386316"/>
              <a:gd name="connsiteX5" fmla="*/ 1196073 w 5505450"/>
              <a:gd name="connsiteY5" fmla="*/ 381668 h 386316"/>
              <a:gd name="connsiteX6" fmla="*/ 1333500 w 5505450"/>
              <a:gd name="connsiteY6" fmla="*/ 38768 h 386316"/>
              <a:gd name="connsiteX7" fmla="*/ 1657350 w 5505450"/>
              <a:gd name="connsiteY7" fmla="*/ 38768 h 386316"/>
              <a:gd name="connsiteX8" fmla="*/ 1981200 w 5505450"/>
              <a:gd name="connsiteY8" fmla="*/ 38768 h 386316"/>
              <a:gd name="connsiteX9" fmla="*/ 2324100 w 5505450"/>
              <a:gd name="connsiteY9" fmla="*/ 38768 h 386316"/>
              <a:gd name="connsiteX10" fmla="*/ 2724150 w 5505450"/>
              <a:gd name="connsiteY10" fmla="*/ 38768 h 386316"/>
              <a:gd name="connsiteX11" fmla="*/ 3124200 w 5505450"/>
              <a:gd name="connsiteY11" fmla="*/ 57818 h 386316"/>
              <a:gd name="connsiteX12" fmla="*/ 3429000 w 5505450"/>
              <a:gd name="connsiteY12" fmla="*/ 57818 h 386316"/>
              <a:gd name="connsiteX13" fmla="*/ 3695700 w 5505450"/>
              <a:gd name="connsiteY13" fmla="*/ 57818 h 386316"/>
              <a:gd name="connsiteX14" fmla="*/ 4019550 w 5505450"/>
              <a:gd name="connsiteY14" fmla="*/ 57818 h 386316"/>
              <a:gd name="connsiteX15" fmla="*/ 4343400 w 5505450"/>
              <a:gd name="connsiteY15" fmla="*/ 57818 h 386316"/>
              <a:gd name="connsiteX16" fmla="*/ 4572000 w 5505450"/>
              <a:gd name="connsiteY16" fmla="*/ 57818 h 386316"/>
              <a:gd name="connsiteX17" fmla="*/ 4838700 w 5505450"/>
              <a:gd name="connsiteY17" fmla="*/ 57818 h 386316"/>
              <a:gd name="connsiteX18" fmla="*/ 5029200 w 5505450"/>
              <a:gd name="connsiteY18" fmla="*/ 57818 h 386316"/>
              <a:gd name="connsiteX19" fmla="*/ 5257800 w 5505450"/>
              <a:gd name="connsiteY19" fmla="*/ 57818 h 386316"/>
              <a:gd name="connsiteX20" fmla="*/ 5505450 w 5505450"/>
              <a:gd name="connsiteY20" fmla="*/ 76868 h 386316"/>
              <a:gd name="connsiteX0" fmla="*/ 0 w 5505450"/>
              <a:gd name="connsiteY0" fmla="*/ 668 h 393061"/>
              <a:gd name="connsiteX1" fmla="*/ 228600 w 5505450"/>
              <a:gd name="connsiteY1" fmla="*/ 668 h 393061"/>
              <a:gd name="connsiteX2" fmla="*/ 438150 w 5505450"/>
              <a:gd name="connsiteY2" fmla="*/ 19718 h 393061"/>
              <a:gd name="connsiteX3" fmla="*/ 698727 w 5505450"/>
              <a:gd name="connsiteY3" fmla="*/ 114968 h 393061"/>
              <a:gd name="connsiteX4" fmla="*/ 940254 w 5505450"/>
              <a:gd name="connsiteY4" fmla="*/ 229268 h 393061"/>
              <a:gd name="connsiteX5" fmla="*/ 1196073 w 5505450"/>
              <a:gd name="connsiteY5" fmla="*/ 381668 h 393061"/>
              <a:gd name="connsiteX6" fmla="*/ 1488627 w 5505450"/>
              <a:gd name="connsiteY6" fmla="*/ 343568 h 393061"/>
              <a:gd name="connsiteX7" fmla="*/ 1657350 w 5505450"/>
              <a:gd name="connsiteY7" fmla="*/ 38768 h 393061"/>
              <a:gd name="connsiteX8" fmla="*/ 1981200 w 5505450"/>
              <a:gd name="connsiteY8" fmla="*/ 38768 h 393061"/>
              <a:gd name="connsiteX9" fmla="*/ 2324100 w 5505450"/>
              <a:gd name="connsiteY9" fmla="*/ 38768 h 393061"/>
              <a:gd name="connsiteX10" fmla="*/ 2724150 w 5505450"/>
              <a:gd name="connsiteY10" fmla="*/ 38768 h 393061"/>
              <a:gd name="connsiteX11" fmla="*/ 3124200 w 5505450"/>
              <a:gd name="connsiteY11" fmla="*/ 57818 h 393061"/>
              <a:gd name="connsiteX12" fmla="*/ 3429000 w 5505450"/>
              <a:gd name="connsiteY12" fmla="*/ 57818 h 393061"/>
              <a:gd name="connsiteX13" fmla="*/ 3695700 w 5505450"/>
              <a:gd name="connsiteY13" fmla="*/ 57818 h 393061"/>
              <a:gd name="connsiteX14" fmla="*/ 4019550 w 5505450"/>
              <a:gd name="connsiteY14" fmla="*/ 57818 h 393061"/>
              <a:gd name="connsiteX15" fmla="*/ 4343400 w 5505450"/>
              <a:gd name="connsiteY15" fmla="*/ 57818 h 393061"/>
              <a:gd name="connsiteX16" fmla="*/ 4572000 w 5505450"/>
              <a:gd name="connsiteY16" fmla="*/ 57818 h 393061"/>
              <a:gd name="connsiteX17" fmla="*/ 4838700 w 5505450"/>
              <a:gd name="connsiteY17" fmla="*/ 57818 h 393061"/>
              <a:gd name="connsiteX18" fmla="*/ 5029200 w 5505450"/>
              <a:gd name="connsiteY18" fmla="*/ 57818 h 393061"/>
              <a:gd name="connsiteX19" fmla="*/ 5257800 w 5505450"/>
              <a:gd name="connsiteY19" fmla="*/ 57818 h 393061"/>
              <a:gd name="connsiteX20" fmla="*/ 5505450 w 5505450"/>
              <a:gd name="connsiteY20" fmla="*/ 76868 h 393061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1981200 w 5505450"/>
              <a:gd name="connsiteY8" fmla="*/ 3876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2007055 w 5505450"/>
              <a:gd name="connsiteY8" fmla="*/ 5781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19201 h 407196"/>
              <a:gd name="connsiteX1" fmla="*/ 228600 w 5505450"/>
              <a:gd name="connsiteY1" fmla="*/ 19201 h 407196"/>
              <a:gd name="connsiteX2" fmla="*/ 438150 w 5505450"/>
              <a:gd name="connsiteY2" fmla="*/ 38251 h 407196"/>
              <a:gd name="connsiteX3" fmla="*/ 698727 w 5505450"/>
              <a:gd name="connsiteY3" fmla="*/ 133501 h 407196"/>
              <a:gd name="connsiteX4" fmla="*/ 940254 w 5505450"/>
              <a:gd name="connsiteY4" fmla="*/ 247801 h 407196"/>
              <a:gd name="connsiteX5" fmla="*/ 1196073 w 5505450"/>
              <a:gd name="connsiteY5" fmla="*/ 400201 h 407196"/>
              <a:gd name="connsiteX6" fmla="*/ 1488627 w 5505450"/>
              <a:gd name="connsiteY6" fmla="*/ 362101 h 407196"/>
              <a:gd name="connsiteX7" fmla="*/ 1773696 w 5505450"/>
              <a:gd name="connsiteY7" fmla="*/ 190651 h 407196"/>
              <a:gd name="connsiteX8" fmla="*/ 2007055 w 5505450"/>
              <a:gd name="connsiteY8" fmla="*/ 76351 h 407196"/>
              <a:gd name="connsiteX9" fmla="*/ 2375809 w 5505450"/>
              <a:gd name="connsiteY9" fmla="*/ 151 h 407196"/>
              <a:gd name="connsiteX10" fmla="*/ 2724150 w 5505450"/>
              <a:gd name="connsiteY10" fmla="*/ 57301 h 407196"/>
              <a:gd name="connsiteX11" fmla="*/ 3124200 w 5505450"/>
              <a:gd name="connsiteY11" fmla="*/ 76351 h 407196"/>
              <a:gd name="connsiteX12" fmla="*/ 3429000 w 5505450"/>
              <a:gd name="connsiteY12" fmla="*/ 76351 h 407196"/>
              <a:gd name="connsiteX13" fmla="*/ 3695700 w 5505450"/>
              <a:gd name="connsiteY13" fmla="*/ 76351 h 407196"/>
              <a:gd name="connsiteX14" fmla="*/ 4019550 w 5505450"/>
              <a:gd name="connsiteY14" fmla="*/ 76351 h 407196"/>
              <a:gd name="connsiteX15" fmla="*/ 4343400 w 5505450"/>
              <a:gd name="connsiteY15" fmla="*/ 76351 h 407196"/>
              <a:gd name="connsiteX16" fmla="*/ 4572000 w 5505450"/>
              <a:gd name="connsiteY16" fmla="*/ 76351 h 407196"/>
              <a:gd name="connsiteX17" fmla="*/ 4838700 w 5505450"/>
              <a:gd name="connsiteY17" fmla="*/ 76351 h 407196"/>
              <a:gd name="connsiteX18" fmla="*/ 5029200 w 5505450"/>
              <a:gd name="connsiteY18" fmla="*/ 76351 h 407196"/>
              <a:gd name="connsiteX19" fmla="*/ 5257800 w 5505450"/>
              <a:gd name="connsiteY19" fmla="*/ 76351 h 407196"/>
              <a:gd name="connsiteX20" fmla="*/ 5505450 w 5505450"/>
              <a:gd name="connsiteY20" fmla="*/ 95401 h 407196"/>
              <a:gd name="connsiteX0" fmla="*/ 0 w 5505450"/>
              <a:gd name="connsiteY0" fmla="*/ 22587 h 410582"/>
              <a:gd name="connsiteX1" fmla="*/ 228600 w 5505450"/>
              <a:gd name="connsiteY1" fmla="*/ 22587 h 410582"/>
              <a:gd name="connsiteX2" fmla="*/ 438150 w 5505450"/>
              <a:gd name="connsiteY2" fmla="*/ 41637 h 410582"/>
              <a:gd name="connsiteX3" fmla="*/ 698727 w 5505450"/>
              <a:gd name="connsiteY3" fmla="*/ 136887 h 410582"/>
              <a:gd name="connsiteX4" fmla="*/ 940254 w 5505450"/>
              <a:gd name="connsiteY4" fmla="*/ 251187 h 410582"/>
              <a:gd name="connsiteX5" fmla="*/ 1196073 w 5505450"/>
              <a:gd name="connsiteY5" fmla="*/ 403587 h 410582"/>
              <a:gd name="connsiteX6" fmla="*/ 1488627 w 5505450"/>
              <a:gd name="connsiteY6" fmla="*/ 365487 h 410582"/>
              <a:gd name="connsiteX7" fmla="*/ 1773696 w 5505450"/>
              <a:gd name="connsiteY7" fmla="*/ 194037 h 410582"/>
              <a:gd name="connsiteX8" fmla="*/ 2110473 w 5505450"/>
              <a:gd name="connsiteY8" fmla="*/ 174987 h 410582"/>
              <a:gd name="connsiteX9" fmla="*/ 2375809 w 5505450"/>
              <a:gd name="connsiteY9" fmla="*/ 3537 h 410582"/>
              <a:gd name="connsiteX10" fmla="*/ 2724150 w 5505450"/>
              <a:gd name="connsiteY10" fmla="*/ 60687 h 410582"/>
              <a:gd name="connsiteX11" fmla="*/ 3124200 w 5505450"/>
              <a:gd name="connsiteY11" fmla="*/ 79737 h 410582"/>
              <a:gd name="connsiteX12" fmla="*/ 3429000 w 5505450"/>
              <a:gd name="connsiteY12" fmla="*/ 79737 h 410582"/>
              <a:gd name="connsiteX13" fmla="*/ 3695700 w 5505450"/>
              <a:gd name="connsiteY13" fmla="*/ 79737 h 410582"/>
              <a:gd name="connsiteX14" fmla="*/ 4019550 w 5505450"/>
              <a:gd name="connsiteY14" fmla="*/ 79737 h 410582"/>
              <a:gd name="connsiteX15" fmla="*/ 4343400 w 5505450"/>
              <a:gd name="connsiteY15" fmla="*/ 79737 h 410582"/>
              <a:gd name="connsiteX16" fmla="*/ 4572000 w 5505450"/>
              <a:gd name="connsiteY16" fmla="*/ 79737 h 410582"/>
              <a:gd name="connsiteX17" fmla="*/ 4838700 w 5505450"/>
              <a:gd name="connsiteY17" fmla="*/ 79737 h 410582"/>
              <a:gd name="connsiteX18" fmla="*/ 5029200 w 5505450"/>
              <a:gd name="connsiteY18" fmla="*/ 79737 h 410582"/>
              <a:gd name="connsiteX19" fmla="*/ 5257800 w 5505450"/>
              <a:gd name="connsiteY19" fmla="*/ 79737 h 410582"/>
              <a:gd name="connsiteX20" fmla="*/ 5505450 w 5505450"/>
              <a:gd name="connsiteY20" fmla="*/ 98787 h 410582"/>
              <a:gd name="connsiteX0" fmla="*/ 0 w 5505450"/>
              <a:gd name="connsiteY0" fmla="*/ 22587 h 408510"/>
              <a:gd name="connsiteX1" fmla="*/ 228600 w 5505450"/>
              <a:gd name="connsiteY1" fmla="*/ 22587 h 408510"/>
              <a:gd name="connsiteX2" fmla="*/ 438150 w 5505450"/>
              <a:gd name="connsiteY2" fmla="*/ 41637 h 408510"/>
              <a:gd name="connsiteX3" fmla="*/ 698727 w 5505450"/>
              <a:gd name="connsiteY3" fmla="*/ 136887 h 408510"/>
              <a:gd name="connsiteX4" fmla="*/ 940254 w 5505450"/>
              <a:gd name="connsiteY4" fmla="*/ 251187 h 408510"/>
              <a:gd name="connsiteX5" fmla="*/ 1196073 w 5505450"/>
              <a:gd name="connsiteY5" fmla="*/ 403587 h 408510"/>
              <a:gd name="connsiteX6" fmla="*/ 1488627 w 5505450"/>
              <a:gd name="connsiteY6" fmla="*/ 365487 h 408510"/>
              <a:gd name="connsiteX7" fmla="*/ 1825405 w 5505450"/>
              <a:gd name="connsiteY7" fmla="*/ 308337 h 408510"/>
              <a:gd name="connsiteX8" fmla="*/ 2110473 w 5505450"/>
              <a:gd name="connsiteY8" fmla="*/ 174987 h 408510"/>
              <a:gd name="connsiteX9" fmla="*/ 2375809 w 5505450"/>
              <a:gd name="connsiteY9" fmla="*/ 3537 h 408510"/>
              <a:gd name="connsiteX10" fmla="*/ 2724150 w 5505450"/>
              <a:gd name="connsiteY10" fmla="*/ 60687 h 408510"/>
              <a:gd name="connsiteX11" fmla="*/ 3124200 w 5505450"/>
              <a:gd name="connsiteY11" fmla="*/ 79737 h 408510"/>
              <a:gd name="connsiteX12" fmla="*/ 3429000 w 5505450"/>
              <a:gd name="connsiteY12" fmla="*/ 79737 h 408510"/>
              <a:gd name="connsiteX13" fmla="*/ 3695700 w 5505450"/>
              <a:gd name="connsiteY13" fmla="*/ 79737 h 408510"/>
              <a:gd name="connsiteX14" fmla="*/ 4019550 w 5505450"/>
              <a:gd name="connsiteY14" fmla="*/ 79737 h 408510"/>
              <a:gd name="connsiteX15" fmla="*/ 4343400 w 5505450"/>
              <a:gd name="connsiteY15" fmla="*/ 79737 h 408510"/>
              <a:gd name="connsiteX16" fmla="*/ 4572000 w 5505450"/>
              <a:gd name="connsiteY16" fmla="*/ 79737 h 408510"/>
              <a:gd name="connsiteX17" fmla="*/ 4838700 w 5505450"/>
              <a:gd name="connsiteY17" fmla="*/ 79737 h 408510"/>
              <a:gd name="connsiteX18" fmla="*/ 5029200 w 5505450"/>
              <a:gd name="connsiteY18" fmla="*/ 79737 h 408510"/>
              <a:gd name="connsiteX19" fmla="*/ 5257800 w 5505450"/>
              <a:gd name="connsiteY19" fmla="*/ 79737 h 408510"/>
              <a:gd name="connsiteX20" fmla="*/ 5505450 w 5505450"/>
              <a:gd name="connsiteY20" fmla="*/ 98787 h 40851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29000 w 5505450"/>
              <a:gd name="connsiteY12" fmla="*/ 17309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747409 w 5505450"/>
              <a:gd name="connsiteY13" fmla="*/ 2873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499 h 501422"/>
              <a:gd name="connsiteX1" fmla="*/ 228600 w 5505450"/>
              <a:gd name="connsiteY1" fmla="*/ 115499 h 501422"/>
              <a:gd name="connsiteX2" fmla="*/ 438150 w 5505450"/>
              <a:gd name="connsiteY2" fmla="*/ 134549 h 501422"/>
              <a:gd name="connsiteX3" fmla="*/ 698727 w 5505450"/>
              <a:gd name="connsiteY3" fmla="*/ 229799 h 501422"/>
              <a:gd name="connsiteX4" fmla="*/ 940254 w 5505450"/>
              <a:gd name="connsiteY4" fmla="*/ 344099 h 501422"/>
              <a:gd name="connsiteX5" fmla="*/ 1196073 w 5505450"/>
              <a:gd name="connsiteY5" fmla="*/ 496499 h 501422"/>
              <a:gd name="connsiteX6" fmla="*/ 1488627 w 5505450"/>
              <a:gd name="connsiteY6" fmla="*/ 458399 h 501422"/>
              <a:gd name="connsiteX7" fmla="*/ 1825405 w 5505450"/>
              <a:gd name="connsiteY7" fmla="*/ 401249 h 501422"/>
              <a:gd name="connsiteX8" fmla="*/ 2265600 w 5505450"/>
              <a:gd name="connsiteY8" fmla="*/ 96449 h 501422"/>
              <a:gd name="connsiteX9" fmla="*/ 2375809 w 5505450"/>
              <a:gd name="connsiteY9" fmla="*/ 96449 h 501422"/>
              <a:gd name="connsiteX10" fmla="*/ 2737077 w 5505450"/>
              <a:gd name="connsiteY10" fmla="*/ 1199 h 501422"/>
              <a:gd name="connsiteX11" fmla="*/ 3124200 w 5505450"/>
              <a:gd name="connsiteY11" fmla="*/ 172649 h 501422"/>
              <a:gd name="connsiteX12" fmla="*/ 3454855 w 5505450"/>
              <a:gd name="connsiteY12" fmla="*/ 344099 h 501422"/>
              <a:gd name="connsiteX13" fmla="*/ 3747409 w 5505450"/>
              <a:gd name="connsiteY13" fmla="*/ 286949 h 501422"/>
              <a:gd name="connsiteX14" fmla="*/ 4019550 w 5505450"/>
              <a:gd name="connsiteY14" fmla="*/ 172649 h 501422"/>
              <a:gd name="connsiteX15" fmla="*/ 4343400 w 5505450"/>
              <a:gd name="connsiteY15" fmla="*/ 172649 h 501422"/>
              <a:gd name="connsiteX16" fmla="*/ 4572000 w 5505450"/>
              <a:gd name="connsiteY16" fmla="*/ 172649 h 501422"/>
              <a:gd name="connsiteX17" fmla="*/ 4838700 w 5505450"/>
              <a:gd name="connsiteY17" fmla="*/ 172649 h 501422"/>
              <a:gd name="connsiteX18" fmla="*/ 5029200 w 5505450"/>
              <a:gd name="connsiteY18" fmla="*/ 172649 h 501422"/>
              <a:gd name="connsiteX19" fmla="*/ 5257800 w 5505450"/>
              <a:gd name="connsiteY19" fmla="*/ 172649 h 501422"/>
              <a:gd name="connsiteX20" fmla="*/ 5505450 w 5505450"/>
              <a:gd name="connsiteY20" fmla="*/ 191699 h 501422"/>
              <a:gd name="connsiteX0" fmla="*/ 0 w 5505450"/>
              <a:gd name="connsiteY0" fmla="*/ 158059 h 543982"/>
              <a:gd name="connsiteX1" fmla="*/ 228600 w 5505450"/>
              <a:gd name="connsiteY1" fmla="*/ 158059 h 543982"/>
              <a:gd name="connsiteX2" fmla="*/ 438150 w 5505450"/>
              <a:gd name="connsiteY2" fmla="*/ 177109 h 543982"/>
              <a:gd name="connsiteX3" fmla="*/ 698727 w 5505450"/>
              <a:gd name="connsiteY3" fmla="*/ 272359 h 543982"/>
              <a:gd name="connsiteX4" fmla="*/ 940254 w 5505450"/>
              <a:gd name="connsiteY4" fmla="*/ 386659 h 543982"/>
              <a:gd name="connsiteX5" fmla="*/ 1196073 w 5505450"/>
              <a:gd name="connsiteY5" fmla="*/ 539059 h 543982"/>
              <a:gd name="connsiteX6" fmla="*/ 1488627 w 5505450"/>
              <a:gd name="connsiteY6" fmla="*/ 500959 h 543982"/>
              <a:gd name="connsiteX7" fmla="*/ 1825405 w 5505450"/>
              <a:gd name="connsiteY7" fmla="*/ 443809 h 543982"/>
              <a:gd name="connsiteX8" fmla="*/ 2265600 w 5505450"/>
              <a:gd name="connsiteY8" fmla="*/ 139009 h 543982"/>
              <a:gd name="connsiteX9" fmla="*/ 2505082 w 5505450"/>
              <a:gd name="connsiteY9" fmla="*/ 5659 h 543982"/>
              <a:gd name="connsiteX10" fmla="*/ 2737077 w 5505450"/>
              <a:gd name="connsiteY10" fmla="*/ 43759 h 543982"/>
              <a:gd name="connsiteX11" fmla="*/ 3124200 w 5505450"/>
              <a:gd name="connsiteY11" fmla="*/ 215209 h 543982"/>
              <a:gd name="connsiteX12" fmla="*/ 3454855 w 5505450"/>
              <a:gd name="connsiteY12" fmla="*/ 386659 h 543982"/>
              <a:gd name="connsiteX13" fmla="*/ 3747409 w 5505450"/>
              <a:gd name="connsiteY13" fmla="*/ 329509 h 543982"/>
              <a:gd name="connsiteX14" fmla="*/ 4019550 w 5505450"/>
              <a:gd name="connsiteY14" fmla="*/ 215209 h 543982"/>
              <a:gd name="connsiteX15" fmla="*/ 4343400 w 5505450"/>
              <a:gd name="connsiteY15" fmla="*/ 215209 h 543982"/>
              <a:gd name="connsiteX16" fmla="*/ 4572000 w 5505450"/>
              <a:gd name="connsiteY16" fmla="*/ 215209 h 543982"/>
              <a:gd name="connsiteX17" fmla="*/ 4838700 w 5505450"/>
              <a:gd name="connsiteY17" fmla="*/ 215209 h 543982"/>
              <a:gd name="connsiteX18" fmla="*/ 5029200 w 5505450"/>
              <a:gd name="connsiteY18" fmla="*/ 215209 h 543982"/>
              <a:gd name="connsiteX19" fmla="*/ 5257800 w 5505450"/>
              <a:gd name="connsiteY19" fmla="*/ 215209 h 543982"/>
              <a:gd name="connsiteX20" fmla="*/ 5505450 w 5505450"/>
              <a:gd name="connsiteY20" fmla="*/ 234259 h 543982"/>
              <a:gd name="connsiteX0" fmla="*/ 0 w 5505450"/>
              <a:gd name="connsiteY0" fmla="*/ 153569 h 539492"/>
              <a:gd name="connsiteX1" fmla="*/ 228600 w 5505450"/>
              <a:gd name="connsiteY1" fmla="*/ 153569 h 539492"/>
              <a:gd name="connsiteX2" fmla="*/ 438150 w 5505450"/>
              <a:gd name="connsiteY2" fmla="*/ 172619 h 539492"/>
              <a:gd name="connsiteX3" fmla="*/ 698727 w 5505450"/>
              <a:gd name="connsiteY3" fmla="*/ 267869 h 539492"/>
              <a:gd name="connsiteX4" fmla="*/ 940254 w 5505450"/>
              <a:gd name="connsiteY4" fmla="*/ 382169 h 539492"/>
              <a:gd name="connsiteX5" fmla="*/ 1196073 w 5505450"/>
              <a:gd name="connsiteY5" fmla="*/ 534569 h 539492"/>
              <a:gd name="connsiteX6" fmla="*/ 1488627 w 5505450"/>
              <a:gd name="connsiteY6" fmla="*/ 496469 h 539492"/>
              <a:gd name="connsiteX7" fmla="*/ 1825405 w 5505450"/>
              <a:gd name="connsiteY7" fmla="*/ 439319 h 539492"/>
              <a:gd name="connsiteX8" fmla="*/ 2265600 w 5505450"/>
              <a:gd name="connsiteY8" fmla="*/ 134519 h 539492"/>
              <a:gd name="connsiteX9" fmla="*/ 2505082 w 5505450"/>
              <a:gd name="connsiteY9" fmla="*/ 1169 h 539492"/>
              <a:gd name="connsiteX10" fmla="*/ 2879277 w 5505450"/>
              <a:gd name="connsiteY10" fmla="*/ 77369 h 539492"/>
              <a:gd name="connsiteX11" fmla="*/ 3124200 w 5505450"/>
              <a:gd name="connsiteY11" fmla="*/ 210719 h 539492"/>
              <a:gd name="connsiteX12" fmla="*/ 3454855 w 5505450"/>
              <a:gd name="connsiteY12" fmla="*/ 382169 h 539492"/>
              <a:gd name="connsiteX13" fmla="*/ 3747409 w 5505450"/>
              <a:gd name="connsiteY13" fmla="*/ 325019 h 539492"/>
              <a:gd name="connsiteX14" fmla="*/ 4019550 w 5505450"/>
              <a:gd name="connsiteY14" fmla="*/ 210719 h 539492"/>
              <a:gd name="connsiteX15" fmla="*/ 4343400 w 5505450"/>
              <a:gd name="connsiteY15" fmla="*/ 210719 h 539492"/>
              <a:gd name="connsiteX16" fmla="*/ 4572000 w 5505450"/>
              <a:gd name="connsiteY16" fmla="*/ 210719 h 539492"/>
              <a:gd name="connsiteX17" fmla="*/ 4838700 w 5505450"/>
              <a:gd name="connsiteY17" fmla="*/ 210719 h 539492"/>
              <a:gd name="connsiteX18" fmla="*/ 5029200 w 5505450"/>
              <a:gd name="connsiteY18" fmla="*/ 210719 h 539492"/>
              <a:gd name="connsiteX19" fmla="*/ 5257800 w 5505450"/>
              <a:gd name="connsiteY19" fmla="*/ 210719 h 539492"/>
              <a:gd name="connsiteX20" fmla="*/ 5505450 w 5505450"/>
              <a:gd name="connsiteY20" fmla="*/ 229769 h 539492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454855 w 5505450"/>
              <a:gd name="connsiteY12" fmla="*/ 38256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837900 w 5505450"/>
              <a:gd name="connsiteY13" fmla="*/ 2873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81144 h 567067"/>
              <a:gd name="connsiteX1" fmla="*/ 228600 w 5505450"/>
              <a:gd name="connsiteY1" fmla="*/ 181144 h 567067"/>
              <a:gd name="connsiteX2" fmla="*/ 438150 w 5505450"/>
              <a:gd name="connsiteY2" fmla="*/ 200194 h 567067"/>
              <a:gd name="connsiteX3" fmla="*/ 698727 w 5505450"/>
              <a:gd name="connsiteY3" fmla="*/ 295444 h 567067"/>
              <a:gd name="connsiteX4" fmla="*/ 940254 w 5505450"/>
              <a:gd name="connsiteY4" fmla="*/ 409744 h 567067"/>
              <a:gd name="connsiteX5" fmla="*/ 1196073 w 5505450"/>
              <a:gd name="connsiteY5" fmla="*/ 562144 h 567067"/>
              <a:gd name="connsiteX6" fmla="*/ 1488627 w 5505450"/>
              <a:gd name="connsiteY6" fmla="*/ 524044 h 567067"/>
              <a:gd name="connsiteX7" fmla="*/ 1825405 w 5505450"/>
              <a:gd name="connsiteY7" fmla="*/ 466894 h 567067"/>
              <a:gd name="connsiteX8" fmla="*/ 2265600 w 5505450"/>
              <a:gd name="connsiteY8" fmla="*/ 162094 h 567067"/>
              <a:gd name="connsiteX9" fmla="*/ 2505082 w 5505450"/>
              <a:gd name="connsiteY9" fmla="*/ 28744 h 567067"/>
              <a:gd name="connsiteX10" fmla="*/ 2879277 w 5505450"/>
              <a:gd name="connsiteY10" fmla="*/ 104944 h 567067"/>
              <a:gd name="connsiteX11" fmla="*/ 3266400 w 5505450"/>
              <a:gd name="connsiteY11" fmla="*/ 333544 h 567067"/>
              <a:gd name="connsiteX12" fmla="*/ 3558273 w 5505450"/>
              <a:gd name="connsiteY12" fmla="*/ 428794 h 567067"/>
              <a:gd name="connsiteX13" fmla="*/ 3837900 w 5505450"/>
              <a:gd name="connsiteY13" fmla="*/ 314494 h 567067"/>
              <a:gd name="connsiteX14" fmla="*/ 3994730 w 5505450"/>
              <a:gd name="connsiteY14" fmla="*/ 550 h 567067"/>
              <a:gd name="connsiteX15" fmla="*/ 4343400 w 5505450"/>
              <a:gd name="connsiteY15" fmla="*/ 238294 h 567067"/>
              <a:gd name="connsiteX16" fmla="*/ 4572000 w 5505450"/>
              <a:gd name="connsiteY16" fmla="*/ 238294 h 567067"/>
              <a:gd name="connsiteX17" fmla="*/ 4838700 w 5505450"/>
              <a:gd name="connsiteY17" fmla="*/ 238294 h 567067"/>
              <a:gd name="connsiteX18" fmla="*/ 5029200 w 5505450"/>
              <a:gd name="connsiteY18" fmla="*/ 238294 h 567067"/>
              <a:gd name="connsiteX19" fmla="*/ 5257800 w 5505450"/>
              <a:gd name="connsiteY19" fmla="*/ 238294 h 567067"/>
              <a:gd name="connsiteX20" fmla="*/ 5505450 w 5505450"/>
              <a:gd name="connsiteY20" fmla="*/ 257344 h 567067"/>
              <a:gd name="connsiteX0" fmla="*/ 0 w 5505450"/>
              <a:gd name="connsiteY0" fmla="*/ 181763 h 567686"/>
              <a:gd name="connsiteX1" fmla="*/ 228600 w 5505450"/>
              <a:gd name="connsiteY1" fmla="*/ 181763 h 567686"/>
              <a:gd name="connsiteX2" fmla="*/ 438150 w 5505450"/>
              <a:gd name="connsiteY2" fmla="*/ 200813 h 567686"/>
              <a:gd name="connsiteX3" fmla="*/ 698727 w 5505450"/>
              <a:gd name="connsiteY3" fmla="*/ 296063 h 567686"/>
              <a:gd name="connsiteX4" fmla="*/ 940254 w 5505450"/>
              <a:gd name="connsiteY4" fmla="*/ 410363 h 567686"/>
              <a:gd name="connsiteX5" fmla="*/ 1196073 w 5505450"/>
              <a:gd name="connsiteY5" fmla="*/ 562763 h 567686"/>
              <a:gd name="connsiteX6" fmla="*/ 1488627 w 5505450"/>
              <a:gd name="connsiteY6" fmla="*/ 524663 h 567686"/>
              <a:gd name="connsiteX7" fmla="*/ 1825405 w 5505450"/>
              <a:gd name="connsiteY7" fmla="*/ 467513 h 567686"/>
              <a:gd name="connsiteX8" fmla="*/ 2265600 w 5505450"/>
              <a:gd name="connsiteY8" fmla="*/ 162713 h 567686"/>
              <a:gd name="connsiteX9" fmla="*/ 2505082 w 5505450"/>
              <a:gd name="connsiteY9" fmla="*/ 29363 h 567686"/>
              <a:gd name="connsiteX10" fmla="*/ 2879277 w 5505450"/>
              <a:gd name="connsiteY10" fmla="*/ 105563 h 567686"/>
              <a:gd name="connsiteX11" fmla="*/ 3266400 w 5505450"/>
              <a:gd name="connsiteY11" fmla="*/ 334163 h 567686"/>
              <a:gd name="connsiteX12" fmla="*/ 3558273 w 5505450"/>
              <a:gd name="connsiteY12" fmla="*/ 429413 h 567686"/>
              <a:gd name="connsiteX13" fmla="*/ 3837900 w 5505450"/>
              <a:gd name="connsiteY13" fmla="*/ 315113 h 567686"/>
              <a:gd name="connsiteX14" fmla="*/ 3994730 w 5505450"/>
              <a:gd name="connsiteY14" fmla="*/ 1169 h 567686"/>
              <a:gd name="connsiteX15" fmla="*/ 4182068 w 5505450"/>
              <a:gd name="connsiteY15" fmla="*/ 440081 h 567686"/>
              <a:gd name="connsiteX16" fmla="*/ 4572000 w 5505450"/>
              <a:gd name="connsiteY16" fmla="*/ 238913 h 567686"/>
              <a:gd name="connsiteX17" fmla="*/ 4838700 w 5505450"/>
              <a:gd name="connsiteY17" fmla="*/ 238913 h 567686"/>
              <a:gd name="connsiteX18" fmla="*/ 5029200 w 5505450"/>
              <a:gd name="connsiteY18" fmla="*/ 238913 h 567686"/>
              <a:gd name="connsiteX19" fmla="*/ 5257800 w 5505450"/>
              <a:gd name="connsiteY19" fmla="*/ 238913 h 567686"/>
              <a:gd name="connsiteX20" fmla="*/ 5505450 w 5505450"/>
              <a:gd name="connsiteY20" fmla="*/ 257963 h 567686"/>
              <a:gd name="connsiteX0" fmla="*/ 0 w 5505450"/>
              <a:gd name="connsiteY0" fmla="*/ 181763 h 567686"/>
              <a:gd name="connsiteX1" fmla="*/ 228600 w 5505450"/>
              <a:gd name="connsiteY1" fmla="*/ 181763 h 567686"/>
              <a:gd name="connsiteX2" fmla="*/ 438150 w 5505450"/>
              <a:gd name="connsiteY2" fmla="*/ 200813 h 567686"/>
              <a:gd name="connsiteX3" fmla="*/ 698727 w 5505450"/>
              <a:gd name="connsiteY3" fmla="*/ 296063 h 567686"/>
              <a:gd name="connsiteX4" fmla="*/ 940254 w 5505450"/>
              <a:gd name="connsiteY4" fmla="*/ 410363 h 567686"/>
              <a:gd name="connsiteX5" fmla="*/ 1196073 w 5505450"/>
              <a:gd name="connsiteY5" fmla="*/ 562763 h 567686"/>
              <a:gd name="connsiteX6" fmla="*/ 1488627 w 5505450"/>
              <a:gd name="connsiteY6" fmla="*/ 524663 h 567686"/>
              <a:gd name="connsiteX7" fmla="*/ 1825405 w 5505450"/>
              <a:gd name="connsiteY7" fmla="*/ 467513 h 567686"/>
              <a:gd name="connsiteX8" fmla="*/ 2265600 w 5505450"/>
              <a:gd name="connsiteY8" fmla="*/ 162713 h 567686"/>
              <a:gd name="connsiteX9" fmla="*/ 2505082 w 5505450"/>
              <a:gd name="connsiteY9" fmla="*/ 29363 h 567686"/>
              <a:gd name="connsiteX10" fmla="*/ 2879277 w 5505450"/>
              <a:gd name="connsiteY10" fmla="*/ 105563 h 567686"/>
              <a:gd name="connsiteX11" fmla="*/ 3266400 w 5505450"/>
              <a:gd name="connsiteY11" fmla="*/ 334163 h 567686"/>
              <a:gd name="connsiteX12" fmla="*/ 3558273 w 5505450"/>
              <a:gd name="connsiteY12" fmla="*/ 429413 h 567686"/>
              <a:gd name="connsiteX13" fmla="*/ 3837900 w 5505450"/>
              <a:gd name="connsiteY13" fmla="*/ 315113 h 567686"/>
              <a:gd name="connsiteX14" fmla="*/ 3994730 w 5505450"/>
              <a:gd name="connsiteY14" fmla="*/ 1169 h 567686"/>
              <a:gd name="connsiteX15" fmla="*/ 4182068 w 5505450"/>
              <a:gd name="connsiteY15" fmla="*/ 440081 h 567686"/>
              <a:gd name="connsiteX16" fmla="*/ 4596820 w 5505450"/>
              <a:gd name="connsiteY16" fmla="*/ 56033 h 567686"/>
              <a:gd name="connsiteX17" fmla="*/ 4838700 w 5505450"/>
              <a:gd name="connsiteY17" fmla="*/ 238913 h 567686"/>
              <a:gd name="connsiteX18" fmla="*/ 5029200 w 5505450"/>
              <a:gd name="connsiteY18" fmla="*/ 238913 h 567686"/>
              <a:gd name="connsiteX19" fmla="*/ 5257800 w 5505450"/>
              <a:gd name="connsiteY19" fmla="*/ 238913 h 567686"/>
              <a:gd name="connsiteX20" fmla="*/ 5505450 w 5505450"/>
              <a:gd name="connsiteY20" fmla="*/ 257963 h 567686"/>
              <a:gd name="connsiteX0" fmla="*/ 0 w 5505450"/>
              <a:gd name="connsiteY0" fmla="*/ 181763 h 567686"/>
              <a:gd name="connsiteX1" fmla="*/ 228600 w 5505450"/>
              <a:gd name="connsiteY1" fmla="*/ 181763 h 567686"/>
              <a:gd name="connsiteX2" fmla="*/ 438150 w 5505450"/>
              <a:gd name="connsiteY2" fmla="*/ 200813 h 567686"/>
              <a:gd name="connsiteX3" fmla="*/ 698727 w 5505450"/>
              <a:gd name="connsiteY3" fmla="*/ 296063 h 567686"/>
              <a:gd name="connsiteX4" fmla="*/ 940254 w 5505450"/>
              <a:gd name="connsiteY4" fmla="*/ 410363 h 567686"/>
              <a:gd name="connsiteX5" fmla="*/ 1196073 w 5505450"/>
              <a:gd name="connsiteY5" fmla="*/ 562763 h 567686"/>
              <a:gd name="connsiteX6" fmla="*/ 1488627 w 5505450"/>
              <a:gd name="connsiteY6" fmla="*/ 524663 h 567686"/>
              <a:gd name="connsiteX7" fmla="*/ 1825405 w 5505450"/>
              <a:gd name="connsiteY7" fmla="*/ 467513 h 567686"/>
              <a:gd name="connsiteX8" fmla="*/ 2265600 w 5505450"/>
              <a:gd name="connsiteY8" fmla="*/ 162713 h 567686"/>
              <a:gd name="connsiteX9" fmla="*/ 2505082 w 5505450"/>
              <a:gd name="connsiteY9" fmla="*/ 29363 h 567686"/>
              <a:gd name="connsiteX10" fmla="*/ 2879277 w 5505450"/>
              <a:gd name="connsiteY10" fmla="*/ 105563 h 567686"/>
              <a:gd name="connsiteX11" fmla="*/ 3266400 w 5505450"/>
              <a:gd name="connsiteY11" fmla="*/ 334163 h 567686"/>
              <a:gd name="connsiteX12" fmla="*/ 3558273 w 5505450"/>
              <a:gd name="connsiteY12" fmla="*/ 429413 h 567686"/>
              <a:gd name="connsiteX13" fmla="*/ 3837900 w 5505450"/>
              <a:gd name="connsiteY13" fmla="*/ 315113 h 567686"/>
              <a:gd name="connsiteX14" fmla="*/ 3994730 w 5505450"/>
              <a:gd name="connsiteY14" fmla="*/ 1169 h 567686"/>
              <a:gd name="connsiteX15" fmla="*/ 4182068 w 5505450"/>
              <a:gd name="connsiteY15" fmla="*/ 440081 h 567686"/>
              <a:gd name="connsiteX16" fmla="*/ 4596820 w 5505450"/>
              <a:gd name="connsiteY16" fmla="*/ 56033 h 567686"/>
              <a:gd name="connsiteX17" fmla="*/ 4826290 w 5505450"/>
              <a:gd name="connsiteY17" fmla="*/ 531521 h 567686"/>
              <a:gd name="connsiteX18" fmla="*/ 5029200 w 5505450"/>
              <a:gd name="connsiteY18" fmla="*/ 238913 h 567686"/>
              <a:gd name="connsiteX19" fmla="*/ 5257800 w 5505450"/>
              <a:gd name="connsiteY19" fmla="*/ 238913 h 567686"/>
              <a:gd name="connsiteX20" fmla="*/ 5505450 w 5505450"/>
              <a:gd name="connsiteY20" fmla="*/ 257963 h 567686"/>
              <a:gd name="connsiteX0" fmla="*/ 0 w 5505450"/>
              <a:gd name="connsiteY0" fmla="*/ 181763 h 567686"/>
              <a:gd name="connsiteX1" fmla="*/ 228600 w 5505450"/>
              <a:gd name="connsiteY1" fmla="*/ 181763 h 567686"/>
              <a:gd name="connsiteX2" fmla="*/ 438150 w 5505450"/>
              <a:gd name="connsiteY2" fmla="*/ 200813 h 567686"/>
              <a:gd name="connsiteX3" fmla="*/ 698727 w 5505450"/>
              <a:gd name="connsiteY3" fmla="*/ 296063 h 567686"/>
              <a:gd name="connsiteX4" fmla="*/ 940254 w 5505450"/>
              <a:gd name="connsiteY4" fmla="*/ 410363 h 567686"/>
              <a:gd name="connsiteX5" fmla="*/ 1196073 w 5505450"/>
              <a:gd name="connsiteY5" fmla="*/ 562763 h 567686"/>
              <a:gd name="connsiteX6" fmla="*/ 1488627 w 5505450"/>
              <a:gd name="connsiteY6" fmla="*/ 524663 h 567686"/>
              <a:gd name="connsiteX7" fmla="*/ 1825405 w 5505450"/>
              <a:gd name="connsiteY7" fmla="*/ 467513 h 567686"/>
              <a:gd name="connsiteX8" fmla="*/ 2265600 w 5505450"/>
              <a:gd name="connsiteY8" fmla="*/ 162713 h 567686"/>
              <a:gd name="connsiteX9" fmla="*/ 2505082 w 5505450"/>
              <a:gd name="connsiteY9" fmla="*/ 29363 h 567686"/>
              <a:gd name="connsiteX10" fmla="*/ 2879277 w 5505450"/>
              <a:gd name="connsiteY10" fmla="*/ 105563 h 567686"/>
              <a:gd name="connsiteX11" fmla="*/ 3266400 w 5505450"/>
              <a:gd name="connsiteY11" fmla="*/ 334163 h 567686"/>
              <a:gd name="connsiteX12" fmla="*/ 3558273 w 5505450"/>
              <a:gd name="connsiteY12" fmla="*/ 429413 h 567686"/>
              <a:gd name="connsiteX13" fmla="*/ 3837900 w 5505450"/>
              <a:gd name="connsiteY13" fmla="*/ 315113 h 567686"/>
              <a:gd name="connsiteX14" fmla="*/ 3994730 w 5505450"/>
              <a:gd name="connsiteY14" fmla="*/ 1169 h 567686"/>
              <a:gd name="connsiteX15" fmla="*/ 4182068 w 5505450"/>
              <a:gd name="connsiteY15" fmla="*/ 440081 h 567686"/>
              <a:gd name="connsiteX16" fmla="*/ 4596820 w 5505450"/>
              <a:gd name="connsiteY16" fmla="*/ 56033 h 567686"/>
              <a:gd name="connsiteX17" fmla="*/ 4826290 w 5505450"/>
              <a:gd name="connsiteY17" fmla="*/ 531521 h 567686"/>
              <a:gd name="connsiteX18" fmla="*/ 4979560 w 5505450"/>
              <a:gd name="connsiteY18" fmla="*/ 184049 h 567686"/>
              <a:gd name="connsiteX19" fmla="*/ 5257800 w 5505450"/>
              <a:gd name="connsiteY19" fmla="*/ 238913 h 567686"/>
              <a:gd name="connsiteX20" fmla="*/ 5505450 w 5505450"/>
              <a:gd name="connsiteY20" fmla="*/ 257963 h 567686"/>
              <a:gd name="connsiteX0" fmla="*/ 0 w 5505450"/>
              <a:gd name="connsiteY0" fmla="*/ 181763 h 567686"/>
              <a:gd name="connsiteX1" fmla="*/ 228600 w 5505450"/>
              <a:gd name="connsiteY1" fmla="*/ 181763 h 567686"/>
              <a:gd name="connsiteX2" fmla="*/ 438150 w 5505450"/>
              <a:gd name="connsiteY2" fmla="*/ 200813 h 567686"/>
              <a:gd name="connsiteX3" fmla="*/ 698727 w 5505450"/>
              <a:gd name="connsiteY3" fmla="*/ 296063 h 567686"/>
              <a:gd name="connsiteX4" fmla="*/ 940254 w 5505450"/>
              <a:gd name="connsiteY4" fmla="*/ 410363 h 567686"/>
              <a:gd name="connsiteX5" fmla="*/ 1196073 w 5505450"/>
              <a:gd name="connsiteY5" fmla="*/ 562763 h 567686"/>
              <a:gd name="connsiteX6" fmla="*/ 1488627 w 5505450"/>
              <a:gd name="connsiteY6" fmla="*/ 524663 h 567686"/>
              <a:gd name="connsiteX7" fmla="*/ 1825405 w 5505450"/>
              <a:gd name="connsiteY7" fmla="*/ 467513 h 567686"/>
              <a:gd name="connsiteX8" fmla="*/ 2265600 w 5505450"/>
              <a:gd name="connsiteY8" fmla="*/ 162713 h 567686"/>
              <a:gd name="connsiteX9" fmla="*/ 2505082 w 5505450"/>
              <a:gd name="connsiteY9" fmla="*/ 29363 h 567686"/>
              <a:gd name="connsiteX10" fmla="*/ 2879277 w 5505450"/>
              <a:gd name="connsiteY10" fmla="*/ 105563 h 567686"/>
              <a:gd name="connsiteX11" fmla="*/ 3266400 w 5505450"/>
              <a:gd name="connsiteY11" fmla="*/ 334163 h 567686"/>
              <a:gd name="connsiteX12" fmla="*/ 3558273 w 5505450"/>
              <a:gd name="connsiteY12" fmla="*/ 429413 h 567686"/>
              <a:gd name="connsiteX13" fmla="*/ 3837900 w 5505450"/>
              <a:gd name="connsiteY13" fmla="*/ 315113 h 567686"/>
              <a:gd name="connsiteX14" fmla="*/ 3994730 w 5505450"/>
              <a:gd name="connsiteY14" fmla="*/ 1169 h 567686"/>
              <a:gd name="connsiteX15" fmla="*/ 4182068 w 5505450"/>
              <a:gd name="connsiteY15" fmla="*/ 440081 h 567686"/>
              <a:gd name="connsiteX16" fmla="*/ 4596820 w 5505450"/>
              <a:gd name="connsiteY16" fmla="*/ 56033 h 567686"/>
              <a:gd name="connsiteX17" fmla="*/ 4826290 w 5505450"/>
              <a:gd name="connsiteY17" fmla="*/ 531521 h 567686"/>
              <a:gd name="connsiteX18" fmla="*/ 4979560 w 5505450"/>
              <a:gd name="connsiteY18" fmla="*/ 184049 h 567686"/>
              <a:gd name="connsiteX19" fmla="*/ 5183339 w 5505450"/>
              <a:gd name="connsiteY19" fmla="*/ 549809 h 567686"/>
              <a:gd name="connsiteX20" fmla="*/ 5505450 w 5505450"/>
              <a:gd name="connsiteY20" fmla="*/ 257963 h 567686"/>
              <a:gd name="connsiteX0" fmla="*/ 0 w 5505450"/>
              <a:gd name="connsiteY0" fmla="*/ 182102 h 568025"/>
              <a:gd name="connsiteX1" fmla="*/ 228600 w 5505450"/>
              <a:gd name="connsiteY1" fmla="*/ 182102 h 568025"/>
              <a:gd name="connsiteX2" fmla="*/ 438150 w 5505450"/>
              <a:gd name="connsiteY2" fmla="*/ 201152 h 568025"/>
              <a:gd name="connsiteX3" fmla="*/ 698727 w 5505450"/>
              <a:gd name="connsiteY3" fmla="*/ 296402 h 568025"/>
              <a:gd name="connsiteX4" fmla="*/ 940254 w 5505450"/>
              <a:gd name="connsiteY4" fmla="*/ 410702 h 568025"/>
              <a:gd name="connsiteX5" fmla="*/ 1196073 w 5505450"/>
              <a:gd name="connsiteY5" fmla="*/ 563102 h 568025"/>
              <a:gd name="connsiteX6" fmla="*/ 1488627 w 5505450"/>
              <a:gd name="connsiteY6" fmla="*/ 525002 h 568025"/>
              <a:gd name="connsiteX7" fmla="*/ 1825405 w 5505450"/>
              <a:gd name="connsiteY7" fmla="*/ 467852 h 568025"/>
              <a:gd name="connsiteX8" fmla="*/ 2265600 w 5505450"/>
              <a:gd name="connsiteY8" fmla="*/ 163052 h 568025"/>
              <a:gd name="connsiteX9" fmla="*/ 2505082 w 5505450"/>
              <a:gd name="connsiteY9" fmla="*/ 29702 h 568025"/>
              <a:gd name="connsiteX10" fmla="*/ 2879277 w 5505450"/>
              <a:gd name="connsiteY10" fmla="*/ 105902 h 568025"/>
              <a:gd name="connsiteX11" fmla="*/ 3266400 w 5505450"/>
              <a:gd name="connsiteY11" fmla="*/ 334502 h 568025"/>
              <a:gd name="connsiteX12" fmla="*/ 3558273 w 5505450"/>
              <a:gd name="connsiteY12" fmla="*/ 429752 h 568025"/>
              <a:gd name="connsiteX13" fmla="*/ 3837900 w 5505450"/>
              <a:gd name="connsiteY13" fmla="*/ 315452 h 568025"/>
              <a:gd name="connsiteX14" fmla="*/ 3994730 w 5505450"/>
              <a:gd name="connsiteY14" fmla="*/ 1508 h 568025"/>
              <a:gd name="connsiteX15" fmla="*/ 4380631 w 5505450"/>
              <a:gd name="connsiteY15" fmla="*/ 458708 h 568025"/>
              <a:gd name="connsiteX16" fmla="*/ 4596820 w 5505450"/>
              <a:gd name="connsiteY16" fmla="*/ 56372 h 568025"/>
              <a:gd name="connsiteX17" fmla="*/ 4826290 w 5505450"/>
              <a:gd name="connsiteY17" fmla="*/ 531860 h 568025"/>
              <a:gd name="connsiteX18" fmla="*/ 4979560 w 5505450"/>
              <a:gd name="connsiteY18" fmla="*/ 184388 h 568025"/>
              <a:gd name="connsiteX19" fmla="*/ 5183339 w 5505450"/>
              <a:gd name="connsiteY19" fmla="*/ 550148 h 568025"/>
              <a:gd name="connsiteX20" fmla="*/ 5505450 w 5505450"/>
              <a:gd name="connsiteY20" fmla="*/ 258302 h 568025"/>
              <a:gd name="connsiteX0" fmla="*/ 0 w 5505450"/>
              <a:gd name="connsiteY0" fmla="*/ 184804 h 570727"/>
              <a:gd name="connsiteX1" fmla="*/ 228600 w 5505450"/>
              <a:gd name="connsiteY1" fmla="*/ 184804 h 570727"/>
              <a:gd name="connsiteX2" fmla="*/ 438150 w 5505450"/>
              <a:gd name="connsiteY2" fmla="*/ 203854 h 570727"/>
              <a:gd name="connsiteX3" fmla="*/ 698727 w 5505450"/>
              <a:gd name="connsiteY3" fmla="*/ 299104 h 570727"/>
              <a:gd name="connsiteX4" fmla="*/ 940254 w 5505450"/>
              <a:gd name="connsiteY4" fmla="*/ 413404 h 570727"/>
              <a:gd name="connsiteX5" fmla="*/ 1196073 w 5505450"/>
              <a:gd name="connsiteY5" fmla="*/ 565804 h 570727"/>
              <a:gd name="connsiteX6" fmla="*/ 1488627 w 5505450"/>
              <a:gd name="connsiteY6" fmla="*/ 527704 h 570727"/>
              <a:gd name="connsiteX7" fmla="*/ 1825405 w 5505450"/>
              <a:gd name="connsiteY7" fmla="*/ 470554 h 570727"/>
              <a:gd name="connsiteX8" fmla="*/ 2265600 w 5505450"/>
              <a:gd name="connsiteY8" fmla="*/ 165754 h 570727"/>
              <a:gd name="connsiteX9" fmla="*/ 2505082 w 5505450"/>
              <a:gd name="connsiteY9" fmla="*/ 32404 h 570727"/>
              <a:gd name="connsiteX10" fmla="*/ 2879277 w 5505450"/>
              <a:gd name="connsiteY10" fmla="*/ 108604 h 570727"/>
              <a:gd name="connsiteX11" fmla="*/ 3266400 w 5505450"/>
              <a:gd name="connsiteY11" fmla="*/ 337204 h 570727"/>
              <a:gd name="connsiteX12" fmla="*/ 3558273 w 5505450"/>
              <a:gd name="connsiteY12" fmla="*/ 432454 h 570727"/>
              <a:gd name="connsiteX13" fmla="*/ 3974412 w 5505450"/>
              <a:gd name="connsiteY13" fmla="*/ 245002 h 570727"/>
              <a:gd name="connsiteX14" fmla="*/ 3994730 w 5505450"/>
              <a:gd name="connsiteY14" fmla="*/ 4210 h 570727"/>
              <a:gd name="connsiteX15" fmla="*/ 4380631 w 5505450"/>
              <a:gd name="connsiteY15" fmla="*/ 461410 h 570727"/>
              <a:gd name="connsiteX16" fmla="*/ 4596820 w 5505450"/>
              <a:gd name="connsiteY16" fmla="*/ 59074 h 570727"/>
              <a:gd name="connsiteX17" fmla="*/ 4826290 w 5505450"/>
              <a:gd name="connsiteY17" fmla="*/ 534562 h 570727"/>
              <a:gd name="connsiteX18" fmla="*/ 4979560 w 5505450"/>
              <a:gd name="connsiteY18" fmla="*/ 187090 h 570727"/>
              <a:gd name="connsiteX19" fmla="*/ 5183339 w 5505450"/>
              <a:gd name="connsiteY19" fmla="*/ 552850 h 570727"/>
              <a:gd name="connsiteX20" fmla="*/ 5505450 w 5505450"/>
              <a:gd name="connsiteY20" fmla="*/ 261004 h 570727"/>
              <a:gd name="connsiteX0" fmla="*/ 0 w 5505450"/>
              <a:gd name="connsiteY0" fmla="*/ 184701 h 570624"/>
              <a:gd name="connsiteX1" fmla="*/ 228600 w 5505450"/>
              <a:gd name="connsiteY1" fmla="*/ 184701 h 570624"/>
              <a:gd name="connsiteX2" fmla="*/ 438150 w 5505450"/>
              <a:gd name="connsiteY2" fmla="*/ 203751 h 570624"/>
              <a:gd name="connsiteX3" fmla="*/ 698727 w 5505450"/>
              <a:gd name="connsiteY3" fmla="*/ 299001 h 570624"/>
              <a:gd name="connsiteX4" fmla="*/ 940254 w 5505450"/>
              <a:gd name="connsiteY4" fmla="*/ 413301 h 570624"/>
              <a:gd name="connsiteX5" fmla="*/ 1196073 w 5505450"/>
              <a:gd name="connsiteY5" fmla="*/ 565701 h 570624"/>
              <a:gd name="connsiteX6" fmla="*/ 1488627 w 5505450"/>
              <a:gd name="connsiteY6" fmla="*/ 527601 h 570624"/>
              <a:gd name="connsiteX7" fmla="*/ 1825405 w 5505450"/>
              <a:gd name="connsiteY7" fmla="*/ 470451 h 570624"/>
              <a:gd name="connsiteX8" fmla="*/ 2265600 w 5505450"/>
              <a:gd name="connsiteY8" fmla="*/ 165651 h 570624"/>
              <a:gd name="connsiteX9" fmla="*/ 2505082 w 5505450"/>
              <a:gd name="connsiteY9" fmla="*/ 32301 h 570624"/>
              <a:gd name="connsiteX10" fmla="*/ 2879277 w 5505450"/>
              <a:gd name="connsiteY10" fmla="*/ 108501 h 570624"/>
              <a:gd name="connsiteX11" fmla="*/ 3266400 w 5505450"/>
              <a:gd name="connsiteY11" fmla="*/ 337101 h 570624"/>
              <a:gd name="connsiteX12" fmla="*/ 3732016 w 5505450"/>
              <a:gd name="connsiteY12" fmla="*/ 395775 h 570624"/>
              <a:gd name="connsiteX13" fmla="*/ 3974412 w 5505450"/>
              <a:gd name="connsiteY13" fmla="*/ 244899 h 570624"/>
              <a:gd name="connsiteX14" fmla="*/ 3994730 w 5505450"/>
              <a:gd name="connsiteY14" fmla="*/ 4107 h 570624"/>
              <a:gd name="connsiteX15" fmla="*/ 4380631 w 5505450"/>
              <a:gd name="connsiteY15" fmla="*/ 461307 h 570624"/>
              <a:gd name="connsiteX16" fmla="*/ 4596820 w 5505450"/>
              <a:gd name="connsiteY16" fmla="*/ 58971 h 570624"/>
              <a:gd name="connsiteX17" fmla="*/ 4826290 w 5505450"/>
              <a:gd name="connsiteY17" fmla="*/ 534459 h 570624"/>
              <a:gd name="connsiteX18" fmla="*/ 4979560 w 5505450"/>
              <a:gd name="connsiteY18" fmla="*/ 186987 h 570624"/>
              <a:gd name="connsiteX19" fmla="*/ 5183339 w 5505450"/>
              <a:gd name="connsiteY19" fmla="*/ 552747 h 570624"/>
              <a:gd name="connsiteX20" fmla="*/ 5505450 w 5505450"/>
              <a:gd name="connsiteY20" fmla="*/ 260901 h 570624"/>
              <a:gd name="connsiteX0" fmla="*/ 0 w 5505450"/>
              <a:gd name="connsiteY0" fmla="*/ 202742 h 588665"/>
              <a:gd name="connsiteX1" fmla="*/ 228600 w 5505450"/>
              <a:gd name="connsiteY1" fmla="*/ 202742 h 588665"/>
              <a:gd name="connsiteX2" fmla="*/ 438150 w 5505450"/>
              <a:gd name="connsiteY2" fmla="*/ 221792 h 588665"/>
              <a:gd name="connsiteX3" fmla="*/ 698727 w 5505450"/>
              <a:gd name="connsiteY3" fmla="*/ 317042 h 588665"/>
              <a:gd name="connsiteX4" fmla="*/ 940254 w 5505450"/>
              <a:gd name="connsiteY4" fmla="*/ 431342 h 588665"/>
              <a:gd name="connsiteX5" fmla="*/ 1196073 w 5505450"/>
              <a:gd name="connsiteY5" fmla="*/ 583742 h 588665"/>
              <a:gd name="connsiteX6" fmla="*/ 1488627 w 5505450"/>
              <a:gd name="connsiteY6" fmla="*/ 545642 h 588665"/>
              <a:gd name="connsiteX7" fmla="*/ 1825405 w 5505450"/>
              <a:gd name="connsiteY7" fmla="*/ 488492 h 588665"/>
              <a:gd name="connsiteX8" fmla="*/ 2265600 w 5505450"/>
              <a:gd name="connsiteY8" fmla="*/ 183692 h 588665"/>
              <a:gd name="connsiteX9" fmla="*/ 2505082 w 5505450"/>
              <a:gd name="connsiteY9" fmla="*/ 50342 h 588665"/>
              <a:gd name="connsiteX10" fmla="*/ 2879277 w 5505450"/>
              <a:gd name="connsiteY10" fmla="*/ 126542 h 588665"/>
              <a:gd name="connsiteX11" fmla="*/ 3266400 w 5505450"/>
              <a:gd name="connsiteY11" fmla="*/ 355142 h 588665"/>
              <a:gd name="connsiteX12" fmla="*/ 3732016 w 5505450"/>
              <a:gd name="connsiteY12" fmla="*/ 413816 h 588665"/>
              <a:gd name="connsiteX13" fmla="*/ 3974412 w 5505450"/>
              <a:gd name="connsiteY13" fmla="*/ 262940 h 588665"/>
              <a:gd name="connsiteX14" fmla="*/ 4218114 w 5505450"/>
              <a:gd name="connsiteY14" fmla="*/ 3860 h 588665"/>
              <a:gd name="connsiteX15" fmla="*/ 4380631 w 5505450"/>
              <a:gd name="connsiteY15" fmla="*/ 479348 h 588665"/>
              <a:gd name="connsiteX16" fmla="*/ 4596820 w 5505450"/>
              <a:gd name="connsiteY16" fmla="*/ 77012 h 588665"/>
              <a:gd name="connsiteX17" fmla="*/ 4826290 w 5505450"/>
              <a:gd name="connsiteY17" fmla="*/ 552500 h 588665"/>
              <a:gd name="connsiteX18" fmla="*/ 4979560 w 5505450"/>
              <a:gd name="connsiteY18" fmla="*/ 205028 h 588665"/>
              <a:gd name="connsiteX19" fmla="*/ 5183339 w 5505450"/>
              <a:gd name="connsiteY19" fmla="*/ 570788 h 588665"/>
              <a:gd name="connsiteX20" fmla="*/ 5505450 w 5505450"/>
              <a:gd name="connsiteY20" fmla="*/ 278942 h 588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588665">
                <a:moveTo>
                  <a:pt x="0" y="202742"/>
                </a:moveTo>
                <a:cubicBezTo>
                  <a:pt x="46037" y="209092"/>
                  <a:pt x="155575" y="199567"/>
                  <a:pt x="228600" y="202742"/>
                </a:cubicBezTo>
                <a:cubicBezTo>
                  <a:pt x="301625" y="205917"/>
                  <a:pt x="359795" y="202742"/>
                  <a:pt x="438150" y="221792"/>
                </a:cubicBezTo>
                <a:cubicBezTo>
                  <a:pt x="516505" y="240842"/>
                  <a:pt x="615043" y="282117"/>
                  <a:pt x="698727" y="317042"/>
                </a:cubicBezTo>
                <a:cubicBezTo>
                  <a:pt x="782411" y="351967"/>
                  <a:pt x="857363" y="386892"/>
                  <a:pt x="940254" y="431342"/>
                </a:cubicBezTo>
                <a:cubicBezTo>
                  <a:pt x="1023145" y="475792"/>
                  <a:pt x="1104678" y="564692"/>
                  <a:pt x="1196073" y="583742"/>
                </a:cubicBezTo>
                <a:cubicBezTo>
                  <a:pt x="1287469" y="602792"/>
                  <a:pt x="1383738" y="561517"/>
                  <a:pt x="1488627" y="545642"/>
                </a:cubicBezTo>
                <a:cubicBezTo>
                  <a:pt x="1593516" y="529767"/>
                  <a:pt x="1695910" y="548817"/>
                  <a:pt x="1825405" y="488492"/>
                </a:cubicBezTo>
                <a:cubicBezTo>
                  <a:pt x="1954901" y="428167"/>
                  <a:pt x="2152321" y="256717"/>
                  <a:pt x="2265600" y="183692"/>
                </a:cubicBezTo>
                <a:cubicBezTo>
                  <a:pt x="2378879" y="110667"/>
                  <a:pt x="2402803" y="59867"/>
                  <a:pt x="2505082" y="50342"/>
                </a:cubicBezTo>
                <a:cubicBezTo>
                  <a:pt x="2607361" y="40817"/>
                  <a:pt x="2752391" y="75742"/>
                  <a:pt x="2879277" y="126542"/>
                </a:cubicBezTo>
                <a:cubicBezTo>
                  <a:pt x="3006163" y="177342"/>
                  <a:pt x="3124277" y="307263"/>
                  <a:pt x="3266400" y="355142"/>
                </a:cubicBezTo>
                <a:cubicBezTo>
                  <a:pt x="3408523" y="403021"/>
                  <a:pt x="3614014" y="429183"/>
                  <a:pt x="3732016" y="413816"/>
                </a:cubicBezTo>
                <a:cubicBezTo>
                  <a:pt x="3850018" y="398449"/>
                  <a:pt x="3893396" y="331266"/>
                  <a:pt x="3974412" y="262940"/>
                </a:cubicBezTo>
                <a:cubicBezTo>
                  <a:pt x="4055428" y="194614"/>
                  <a:pt x="4150411" y="-32208"/>
                  <a:pt x="4218114" y="3860"/>
                </a:cubicBezTo>
                <a:cubicBezTo>
                  <a:pt x="4285817" y="39928"/>
                  <a:pt x="4317513" y="467156"/>
                  <a:pt x="4380631" y="479348"/>
                </a:cubicBezTo>
                <a:cubicBezTo>
                  <a:pt x="4443749" y="491540"/>
                  <a:pt x="4522544" y="64820"/>
                  <a:pt x="4596820" y="77012"/>
                </a:cubicBezTo>
                <a:cubicBezTo>
                  <a:pt x="4671096" y="89204"/>
                  <a:pt x="4762500" y="531164"/>
                  <a:pt x="4826290" y="552500"/>
                </a:cubicBezTo>
                <a:cubicBezTo>
                  <a:pt x="4890080" y="573836"/>
                  <a:pt x="4920052" y="201980"/>
                  <a:pt x="4979560" y="205028"/>
                </a:cubicBezTo>
                <a:cubicBezTo>
                  <a:pt x="5039068" y="208076"/>
                  <a:pt x="5095691" y="558469"/>
                  <a:pt x="5183339" y="570788"/>
                </a:cubicBezTo>
                <a:cubicBezTo>
                  <a:pt x="5270987" y="583107"/>
                  <a:pt x="5505450" y="278942"/>
                  <a:pt x="5505450" y="278942"/>
                </a:cubicBezTo>
              </a:path>
            </a:pathLst>
          </a:cu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任意形状 2"/>
          <p:cNvSpPr/>
          <p:nvPr/>
        </p:nvSpPr>
        <p:spPr>
          <a:xfrm>
            <a:off x="5848350" y="2520832"/>
            <a:ext cx="4933950" cy="1079618"/>
          </a:xfrm>
          <a:custGeom>
            <a:avLst/>
            <a:gdLst>
              <a:gd name="connsiteX0" fmla="*/ 0 w 4933950"/>
              <a:gd name="connsiteY0" fmla="*/ 1079618 h 1079618"/>
              <a:gd name="connsiteX1" fmla="*/ 476250 w 4933950"/>
              <a:gd name="connsiteY1" fmla="*/ 1041518 h 1079618"/>
              <a:gd name="connsiteX2" fmla="*/ 857250 w 4933950"/>
              <a:gd name="connsiteY2" fmla="*/ 946268 h 1079618"/>
              <a:gd name="connsiteX3" fmla="*/ 1143000 w 4933950"/>
              <a:gd name="connsiteY3" fmla="*/ 755768 h 1079618"/>
              <a:gd name="connsiteX4" fmla="*/ 1371600 w 4933950"/>
              <a:gd name="connsiteY4" fmla="*/ 393818 h 1079618"/>
              <a:gd name="connsiteX5" fmla="*/ 1676400 w 4933950"/>
              <a:gd name="connsiteY5" fmla="*/ 184268 h 1079618"/>
              <a:gd name="connsiteX6" fmla="*/ 2228850 w 4933950"/>
              <a:gd name="connsiteY6" fmla="*/ 203318 h 1079618"/>
              <a:gd name="connsiteX7" fmla="*/ 2724150 w 4933950"/>
              <a:gd name="connsiteY7" fmla="*/ 260468 h 1079618"/>
              <a:gd name="connsiteX8" fmla="*/ 3162300 w 4933950"/>
              <a:gd name="connsiteY8" fmla="*/ 12818 h 1079618"/>
              <a:gd name="connsiteX9" fmla="*/ 3752850 w 4933950"/>
              <a:gd name="connsiteY9" fmla="*/ 50918 h 1079618"/>
              <a:gd name="connsiteX10" fmla="*/ 4305300 w 4933950"/>
              <a:gd name="connsiteY10" fmla="*/ 184268 h 1079618"/>
              <a:gd name="connsiteX11" fmla="*/ 4933950 w 4933950"/>
              <a:gd name="connsiteY11" fmla="*/ 260468 h 1079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933950" h="1079618">
                <a:moveTo>
                  <a:pt x="0" y="1079618"/>
                </a:moveTo>
                <a:cubicBezTo>
                  <a:pt x="166687" y="1071680"/>
                  <a:pt x="333375" y="1063743"/>
                  <a:pt x="476250" y="1041518"/>
                </a:cubicBezTo>
                <a:cubicBezTo>
                  <a:pt x="619125" y="1019293"/>
                  <a:pt x="746125" y="993893"/>
                  <a:pt x="857250" y="946268"/>
                </a:cubicBezTo>
                <a:cubicBezTo>
                  <a:pt x="968375" y="898643"/>
                  <a:pt x="1057275" y="847843"/>
                  <a:pt x="1143000" y="755768"/>
                </a:cubicBezTo>
                <a:cubicBezTo>
                  <a:pt x="1228725" y="663693"/>
                  <a:pt x="1282700" y="489068"/>
                  <a:pt x="1371600" y="393818"/>
                </a:cubicBezTo>
                <a:cubicBezTo>
                  <a:pt x="1460500" y="298568"/>
                  <a:pt x="1533525" y="216018"/>
                  <a:pt x="1676400" y="184268"/>
                </a:cubicBezTo>
                <a:cubicBezTo>
                  <a:pt x="1819275" y="152518"/>
                  <a:pt x="2054225" y="190618"/>
                  <a:pt x="2228850" y="203318"/>
                </a:cubicBezTo>
                <a:cubicBezTo>
                  <a:pt x="2403475" y="216018"/>
                  <a:pt x="2568575" y="292218"/>
                  <a:pt x="2724150" y="260468"/>
                </a:cubicBezTo>
                <a:cubicBezTo>
                  <a:pt x="2879725" y="228718"/>
                  <a:pt x="2990850" y="47743"/>
                  <a:pt x="3162300" y="12818"/>
                </a:cubicBezTo>
                <a:cubicBezTo>
                  <a:pt x="3333750" y="-22107"/>
                  <a:pt x="3562350" y="22343"/>
                  <a:pt x="3752850" y="50918"/>
                </a:cubicBezTo>
                <a:cubicBezTo>
                  <a:pt x="3943350" y="79493"/>
                  <a:pt x="4108450" y="149343"/>
                  <a:pt x="4305300" y="184268"/>
                </a:cubicBezTo>
                <a:cubicBezTo>
                  <a:pt x="4502150" y="219193"/>
                  <a:pt x="4933950" y="260468"/>
                  <a:pt x="4933950" y="260468"/>
                </a:cubicBezTo>
              </a:path>
            </a:pathLst>
          </a:cu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任意形状 23"/>
          <p:cNvSpPr/>
          <p:nvPr/>
        </p:nvSpPr>
        <p:spPr>
          <a:xfrm>
            <a:off x="8100060" y="3726177"/>
            <a:ext cx="3006090" cy="598174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  <a:gd name="connsiteX0" fmla="*/ 0 w 2914650"/>
              <a:gd name="connsiteY0" fmla="*/ 0 h 381000"/>
              <a:gd name="connsiteX1" fmla="*/ 339852 w 2914650"/>
              <a:gd name="connsiteY1" fmla="*/ 166878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  <a:gd name="connsiteX0" fmla="*/ 0 w 2914650"/>
              <a:gd name="connsiteY0" fmla="*/ 139616 h 520616"/>
              <a:gd name="connsiteX1" fmla="*/ 339852 w 2914650"/>
              <a:gd name="connsiteY1" fmla="*/ 306494 h 520616"/>
              <a:gd name="connsiteX2" fmla="*/ 947928 w 2914650"/>
              <a:gd name="connsiteY2" fmla="*/ 932 h 520616"/>
              <a:gd name="connsiteX3" fmla="*/ 1962150 w 2914650"/>
              <a:gd name="connsiteY3" fmla="*/ 425366 h 520616"/>
              <a:gd name="connsiteX4" fmla="*/ 2419350 w 2914650"/>
              <a:gd name="connsiteY4" fmla="*/ 463466 h 520616"/>
              <a:gd name="connsiteX5" fmla="*/ 2914650 w 2914650"/>
              <a:gd name="connsiteY5" fmla="*/ 520616 h 520616"/>
              <a:gd name="connsiteX6" fmla="*/ 2914650 w 2914650"/>
              <a:gd name="connsiteY6" fmla="*/ 520616 h 520616"/>
              <a:gd name="connsiteX0" fmla="*/ 0 w 2914650"/>
              <a:gd name="connsiteY0" fmla="*/ 139616 h 520616"/>
              <a:gd name="connsiteX1" fmla="*/ 650748 w 2914650"/>
              <a:gd name="connsiteY1" fmla="*/ 306494 h 520616"/>
              <a:gd name="connsiteX2" fmla="*/ 947928 w 2914650"/>
              <a:gd name="connsiteY2" fmla="*/ 932 h 520616"/>
              <a:gd name="connsiteX3" fmla="*/ 1962150 w 2914650"/>
              <a:gd name="connsiteY3" fmla="*/ 425366 h 520616"/>
              <a:gd name="connsiteX4" fmla="*/ 2419350 w 2914650"/>
              <a:gd name="connsiteY4" fmla="*/ 463466 h 520616"/>
              <a:gd name="connsiteX5" fmla="*/ 2914650 w 2914650"/>
              <a:gd name="connsiteY5" fmla="*/ 520616 h 520616"/>
              <a:gd name="connsiteX6" fmla="*/ 2914650 w 2914650"/>
              <a:gd name="connsiteY6" fmla="*/ 520616 h 520616"/>
              <a:gd name="connsiteX0" fmla="*/ 0 w 2914650"/>
              <a:gd name="connsiteY0" fmla="*/ 138739 h 519739"/>
              <a:gd name="connsiteX1" fmla="*/ 650748 w 2914650"/>
              <a:gd name="connsiteY1" fmla="*/ 305617 h 519739"/>
              <a:gd name="connsiteX2" fmla="*/ 947928 w 2914650"/>
              <a:gd name="connsiteY2" fmla="*/ 55 h 519739"/>
              <a:gd name="connsiteX3" fmla="*/ 1175766 w 2914650"/>
              <a:gd name="connsiteY3" fmla="*/ 333049 h 519739"/>
              <a:gd name="connsiteX4" fmla="*/ 2419350 w 2914650"/>
              <a:gd name="connsiteY4" fmla="*/ 462589 h 519739"/>
              <a:gd name="connsiteX5" fmla="*/ 2914650 w 2914650"/>
              <a:gd name="connsiteY5" fmla="*/ 519739 h 519739"/>
              <a:gd name="connsiteX6" fmla="*/ 2914650 w 2914650"/>
              <a:gd name="connsiteY6" fmla="*/ 519739 h 519739"/>
              <a:gd name="connsiteX0" fmla="*/ 0 w 2914650"/>
              <a:gd name="connsiteY0" fmla="*/ 138739 h 519739"/>
              <a:gd name="connsiteX1" fmla="*/ 650748 w 2914650"/>
              <a:gd name="connsiteY1" fmla="*/ 305617 h 519739"/>
              <a:gd name="connsiteX2" fmla="*/ 947928 w 2914650"/>
              <a:gd name="connsiteY2" fmla="*/ 55 h 519739"/>
              <a:gd name="connsiteX3" fmla="*/ 1175766 w 2914650"/>
              <a:gd name="connsiteY3" fmla="*/ 333049 h 519739"/>
              <a:gd name="connsiteX4" fmla="*/ 1541526 w 2914650"/>
              <a:gd name="connsiteY4" fmla="*/ 133405 h 519739"/>
              <a:gd name="connsiteX5" fmla="*/ 2914650 w 2914650"/>
              <a:gd name="connsiteY5" fmla="*/ 519739 h 519739"/>
              <a:gd name="connsiteX6" fmla="*/ 2914650 w 2914650"/>
              <a:gd name="connsiteY6" fmla="*/ 519739 h 519739"/>
              <a:gd name="connsiteX0" fmla="*/ 0 w 3006090"/>
              <a:gd name="connsiteY0" fmla="*/ 248469 h 519741"/>
              <a:gd name="connsiteX1" fmla="*/ 742188 w 3006090"/>
              <a:gd name="connsiteY1" fmla="*/ 305619 h 519741"/>
              <a:gd name="connsiteX2" fmla="*/ 1039368 w 3006090"/>
              <a:gd name="connsiteY2" fmla="*/ 57 h 519741"/>
              <a:gd name="connsiteX3" fmla="*/ 1267206 w 3006090"/>
              <a:gd name="connsiteY3" fmla="*/ 333051 h 519741"/>
              <a:gd name="connsiteX4" fmla="*/ 1632966 w 3006090"/>
              <a:gd name="connsiteY4" fmla="*/ 133407 h 519741"/>
              <a:gd name="connsiteX5" fmla="*/ 3006090 w 3006090"/>
              <a:gd name="connsiteY5" fmla="*/ 519741 h 519741"/>
              <a:gd name="connsiteX6" fmla="*/ 3006090 w 3006090"/>
              <a:gd name="connsiteY6" fmla="*/ 519741 h 519741"/>
              <a:gd name="connsiteX0" fmla="*/ 0 w 3006090"/>
              <a:gd name="connsiteY0" fmla="*/ 341745 h 613017"/>
              <a:gd name="connsiteX1" fmla="*/ 358140 w 3006090"/>
              <a:gd name="connsiteY1" fmla="*/ 14847 h 613017"/>
              <a:gd name="connsiteX2" fmla="*/ 1039368 w 3006090"/>
              <a:gd name="connsiteY2" fmla="*/ 93333 h 613017"/>
              <a:gd name="connsiteX3" fmla="*/ 1267206 w 3006090"/>
              <a:gd name="connsiteY3" fmla="*/ 426327 h 613017"/>
              <a:gd name="connsiteX4" fmla="*/ 1632966 w 3006090"/>
              <a:gd name="connsiteY4" fmla="*/ 226683 h 613017"/>
              <a:gd name="connsiteX5" fmla="*/ 3006090 w 3006090"/>
              <a:gd name="connsiteY5" fmla="*/ 613017 h 613017"/>
              <a:gd name="connsiteX6" fmla="*/ 3006090 w 3006090"/>
              <a:gd name="connsiteY6" fmla="*/ 613017 h 613017"/>
              <a:gd name="connsiteX0" fmla="*/ 0 w 3006090"/>
              <a:gd name="connsiteY0" fmla="*/ 326902 h 598174"/>
              <a:gd name="connsiteX1" fmla="*/ 358140 w 3006090"/>
              <a:gd name="connsiteY1" fmla="*/ 4 h 598174"/>
              <a:gd name="connsiteX2" fmla="*/ 691896 w 3006090"/>
              <a:gd name="connsiteY2" fmla="*/ 334522 h 598174"/>
              <a:gd name="connsiteX3" fmla="*/ 1267206 w 3006090"/>
              <a:gd name="connsiteY3" fmla="*/ 411484 h 598174"/>
              <a:gd name="connsiteX4" fmla="*/ 1632966 w 3006090"/>
              <a:gd name="connsiteY4" fmla="*/ 211840 h 598174"/>
              <a:gd name="connsiteX5" fmla="*/ 3006090 w 3006090"/>
              <a:gd name="connsiteY5" fmla="*/ 598174 h 598174"/>
              <a:gd name="connsiteX6" fmla="*/ 3006090 w 3006090"/>
              <a:gd name="connsiteY6" fmla="*/ 598174 h 598174"/>
              <a:gd name="connsiteX0" fmla="*/ 0 w 3006090"/>
              <a:gd name="connsiteY0" fmla="*/ 326902 h 598174"/>
              <a:gd name="connsiteX1" fmla="*/ 358140 w 3006090"/>
              <a:gd name="connsiteY1" fmla="*/ 4 h 598174"/>
              <a:gd name="connsiteX2" fmla="*/ 691896 w 3006090"/>
              <a:gd name="connsiteY2" fmla="*/ 334522 h 598174"/>
              <a:gd name="connsiteX3" fmla="*/ 1011174 w 3006090"/>
              <a:gd name="connsiteY3" fmla="*/ 82300 h 598174"/>
              <a:gd name="connsiteX4" fmla="*/ 1632966 w 3006090"/>
              <a:gd name="connsiteY4" fmla="*/ 211840 h 598174"/>
              <a:gd name="connsiteX5" fmla="*/ 3006090 w 3006090"/>
              <a:gd name="connsiteY5" fmla="*/ 598174 h 598174"/>
              <a:gd name="connsiteX6" fmla="*/ 3006090 w 3006090"/>
              <a:gd name="connsiteY6" fmla="*/ 598174 h 598174"/>
              <a:gd name="connsiteX0" fmla="*/ 0 w 3006090"/>
              <a:gd name="connsiteY0" fmla="*/ 326902 h 598174"/>
              <a:gd name="connsiteX1" fmla="*/ 358140 w 3006090"/>
              <a:gd name="connsiteY1" fmla="*/ 4 h 598174"/>
              <a:gd name="connsiteX2" fmla="*/ 691896 w 3006090"/>
              <a:gd name="connsiteY2" fmla="*/ 334522 h 598174"/>
              <a:gd name="connsiteX3" fmla="*/ 1011174 w 3006090"/>
              <a:gd name="connsiteY3" fmla="*/ 82300 h 598174"/>
              <a:gd name="connsiteX4" fmla="*/ 1230630 w 3006090"/>
              <a:gd name="connsiteY4" fmla="*/ 376432 h 598174"/>
              <a:gd name="connsiteX5" fmla="*/ 3006090 w 3006090"/>
              <a:gd name="connsiteY5" fmla="*/ 598174 h 598174"/>
              <a:gd name="connsiteX6" fmla="*/ 3006090 w 3006090"/>
              <a:gd name="connsiteY6" fmla="*/ 598174 h 598174"/>
              <a:gd name="connsiteX0" fmla="*/ 0 w 3006090"/>
              <a:gd name="connsiteY0" fmla="*/ 326902 h 598174"/>
              <a:gd name="connsiteX1" fmla="*/ 358140 w 3006090"/>
              <a:gd name="connsiteY1" fmla="*/ 4 h 598174"/>
              <a:gd name="connsiteX2" fmla="*/ 691896 w 3006090"/>
              <a:gd name="connsiteY2" fmla="*/ 334522 h 598174"/>
              <a:gd name="connsiteX3" fmla="*/ 1011174 w 3006090"/>
              <a:gd name="connsiteY3" fmla="*/ 82300 h 598174"/>
              <a:gd name="connsiteX4" fmla="*/ 1358646 w 3006090"/>
              <a:gd name="connsiteY4" fmla="*/ 431296 h 598174"/>
              <a:gd name="connsiteX5" fmla="*/ 3006090 w 3006090"/>
              <a:gd name="connsiteY5" fmla="*/ 598174 h 598174"/>
              <a:gd name="connsiteX6" fmla="*/ 3006090 w 3006090"/>
              <a:gd name="connsiteY6" fmla="*/ 598174 h 598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006090" h="598174">
                <a:moveTo>
                  <a:pt x="0" y="326902"/>
                </a:moveTo>
                <a:cubicBezTo>
                  <a:pt x="254000" y="339602"/>
                  <a:pt x="242824" y="-1266"/>
                  <a:pt x="358140" y="4"/>
                </a:cubicBezTo>
                <a:cubicBezTo>
                  <a:pt x="473456" y="1274"/>
                  <a:pt x="583057" y="320806"/>
                  <a:pt x="691896" y="334522"/>
                </a:cubicBezTo>
                <a:cubicBezTo>
                  <a:pt x="800735" y="348238"/>
                  <a:pt x="900049" y="66171"/>
                  <a:pt x="1011174" y="82300"/>
                </a:cubicBezTo>
                <a:cubicBezTo>
                  <a:pt x="1122299" y="98429"/>
                  <a:pt x="1026160" y="345317"/>
                  <a:pt x="1358646" y="431296"/>
                </a:cubicBezTo>
                <a:cubicBezTo>
                  <a:pt x="1691132" y="517275"/>
                  <a:pt x="2731516" y="570361"/>
                  <a:pt x="3006090" y="598174"/>
                </a:cubicBezTo>
                <a:lnTo>
                  <a:pt x="3006090" y="598174"/>
                </a:lnTo>
              </a:path>
            </a:pathLst>
          </a:custGeom>
          <a:noFill/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任意形状 44"/>
          <p:cNvSpPr/>
          <p:nvPr/>
        </p:nvSpPr>
        <p:spPr>
          <a:xfrm>
            <a:off x="7720734" y="2836265"/>
            <a:ext cx="1364929" cy="249924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1722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89541" y="349365"/>
            <a:ext cx="1495094" cy="833055"/>
          </a:xfrm>
        </p:spPr>
        <p:txBody>
          <a:bodyPr>
            <a:noAutofit/>
          </a:bodyPr>
          <a:lstStyle/>
          <a:p>
            <a:r>
              <a:rPr kumimoji="1" lang="en-US" altLang="zh-CN" sz="27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7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7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7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0" name="图片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5" y="1551592"/>
            <a:ext cx="12137285" cy="4967383"/>
          </a:xfrm>
          <a:prstGeom prst="rect">
            <a:avLst/>
          </a:prstGeom>
        </p:spPr>
      </p:pic>
      <p:pic>
        <p:nvPicPr>
          <p:cNvPr id="51" name="图片 5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564" y="2324019"/>
            <a:ext cx="11065871" cy="4214083"/>
          </a:xfrm>
          <a:prstGeom prst="rect">
            <a:avLst/>
          </a:prstGeom>
        </p:spPr>
      </p:pic>
      <p:sp>
        <p:nvSpPr>
          <p:cNvPr id="57" name="矩形 56"/>
          <p:cNvSpPr/>
          <p:nvPr/>
        </p:nvSpPr>
        <p:spPr>
          <a:xfrm>
            <a:off x="3463649" y="3216164"/>
            <a:ext cx="549166" cy="315311"/>
          </a:xfrm>
          <a:prstGeom prst="rect">
            <a:avLst/>
          </a:pr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>
            <a:spLocks/>
          </p:cNvSpPr>
          <p:nvPr/>
        </p:nvSpPr>
        <p:spPr>
          <a:xfrm>
            <a:off x="3437377" y="906359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4313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89541" y="349365"/>
            <a:ext cx="1495094" cy="833055"/>
          </a:xfrm>
        </p:spPr>
        <p:txBody>
          <a:bodyPr>
            <a:noAutofit/>
          </a:bodyPr>
          <a:lstStyle/>
          <a:p>
            <a:r>
              <a:rPr kumimoji="1" lang="en-US" altLang="zh-CN" sz="27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7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7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7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0" name="图片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5" y="1551592"/>
            <a:ext cx="12137285" cy="4967383"/>
          </a:xfrm>
          <a:prstGeom prst="rect">
            <a:avLst/>
          </a:prstGeom>
        </p:spPr>
      </p:pic>
      <p:pic>
        <p:nvPicPr>
          <p:cNvPr id="51" name="图片 5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564" y="2324019"/>
            <a:ext cx="11065871" cy="4214083"/>
          </a:xfrm>
          <a:prstGeom prst="rect">
            <a:avLst/>
          </a:prstGeom>
        </p:spPr>
      </p:pic>
      <p:sp>
        <p:nvSpPr>
          <p:cNvPr id="57" name="矩形 56"/>
          <p:cNvSpPr/>
          <p:nvPr/>
        </p:nvSpPr>
        <p:spPr>
          <a:xfrm>
            <a:off x="3463649" y="3216164"/>
            <a:ext cx="549166" cy="315311"/>
          </a:xfrm>
          <a:prstGeom prst="rect">
            <a:avLst/>
          </a:pr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323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000"/>
                            </p:stCondLst>
                            <p:childTnLst>
                              <p:par>
                                <p:cTn id="61" presetID="10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9000"/>
                            </p:stCondLst>
                            <p:childTnLst>
                              <p:par>
                                <p:cTn id="68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43" grpId="0"/>
      <p:bldP spid="43" grpId="1"/>
      <p:bldP spid="43" grpId="2"/>
      <p:bldP spid="44" grpId="0"/>
      <p:bldP spid="44" grpId="1"/>
      <p:bldP spid="44" grpId="2"/>
      <p:bldP spid="57" grpId="0" animBg="1"/>
      <p:bldP spid="57" grpId="1" animBg="1"/>
      <p:bldP spid="57" grpId="3" animBg="1"/>
      <p:bldP spid="57" grpId="4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697" y="1355832"/>
            <a:ext cx="12425658" cy="550216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solidFill>
              <a:srgbClr val="F7A3A1"/>
            </a:solidFill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5</a:t>
            </a:fld>
            <a:endParaRPr kumimoji="1" lang="zh-CN" altLang="en-US" dirty="0"/>
          </a:p>
        </p:txBody>
      </p:sp>
      <p:grpSp>
        <p:nvGrpSpPr>
          <p:cNvPr id="28" name="组 27"/>
          <p:cNvGrpSpPr/>
          <p:nvPr/>
        </p:nvGrpSpPr>
        <p:grpSpPr>
          <a:xfrm>
            <a:off x="838200" y="2649972"/>
            <a:ext cx="10907110" cy="3876952"/>
            <a:chOff x="838200" y="2649972"/>
            <a:chExt cx="10907110" cy="3876952"/>
          </a:xfrm>
        </p:grpSpPr>
        <p:sp>
          <p:nvSpPr>
            <p:cNvPr id="8" name="椭圆 7"/>
            <p:cNvSpPr/>
            <p:nvPr/>
          </p:nvSpPr>
          <p:spPr>
            <a:xfrm>
              <a:off x="838200" y="2837793"/>
              <a:ext cx="1558159" cy="677917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1920766" y="3257468"/>
              <a:ext cx="1558159" cy="677917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990600" y="2990193"/>
              <a:ext cx="1558159" cy="677917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2971808" y="3137339"/>
              <a:ext cx="1558159" cy="809300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3662865" y="2827273"/>
              <a:ext cx="1828796" cy="719969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4315478" y="2649972"/>
              <a:ext cx="1043152" cy="537285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4879440" y="3004704"/>
              <a:ext cx="1043152" cy="537285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任意形状 18"/>
            <p:cNvSpPr/>
            <p:nvPr/>
          </p:nvSpPr>
          <p:spPr>
            <a:xfrm>
              <a:off x="5659821" y="2963917"/>
              <a:ext cx="4650827" cy="520262"/>
            </a:xfrm>
            <a:custGeom>
              <a:avLst/>
              <a:gdLst>
                <a:gd name="connsiteX0" fmla="*/ 189186 w 4650827"/>
                <a:gd name="connsiteY0" fmla="*/ 220717 h 520262"/>
                <a:gd name="connsiteX1" fmla="*/ 693682 w 4650827"/>
                <a:gd name="connsiteY1" fmla="*/ 236483 h 520262"/>
                <a:gd name="connsiteX2" fmla="*/ 1150882 w 4650827"/>
                <a:gd name="connsiteY2" fmla="*/ 63062 h 520262"/>
                <a:gd name="connsiteX3" fmla="*/ 1466193 w 4650827"/>
                <a:gd name="connsiteY3" fmla="*/ 47297 h 520262"/>
                <a:gd name="connsiteX4" fmla="*/ 1828800 w 4650827"/>
                <a:gd name="connsiteY4" fmla="*/ 94593 h 520262"/>
                <a:gd name="connsiteX5" fmla="*/ 2065282 w 4650827"/>
                <a:gd name="connsiteY5" fmla="*/ 0 h 520262"/>
                <a:gd name="connsiteX6" fmla="*/ 2380593 w 4650827"/>
                <a:gd name="connsiteY6" fmla="*/ 63062 h 520262"/>
                <a:gd name="connsiteX7" fmla="*/ 2790496 w 4650827"/>
                <a:gd name="connsiteY7" fmla="*/ 0 h 520262"/>
                <a:gd name="connsiteX8" fmla="*/ 3105807 w 4650827"/>
                <a:gd name="connsiteY8" fmla="*/ 0 h 520262"/>
                <a:gd name="connsiteX9" fmla="*/ 3310758 w 4650827"/>
                <a:gd name="connsiteY9" fmla="*/ 31531 h 520262"/>
                <a:gd name="connsiteX10" fmla="*/ 3421117 w 4650827"/>
                <a:gd name="connsiteY10" fmla="*/ 78828 h 520262"/>
                <a:gd name="connsiteX11" fmla="*/ 3673365 w 4650827"/>
                <a:gd name="connsiteY11" fmla="*/ 141890 h 520262"/>
                <a:gd name="connsiteX12" fmla="*/ 3909848 w 4650827"/>
                <a:gd name="connsiteY12" fmla="*/ 126124 h 520262"/>
                <a:gd name="connsiteX13" fmla="*/ 4209393 w 4650827"/>
                <a:gd name="connsiteY13" fmla="*/ 31531 h 520262"/>
                <a:gd name="connsiteX14" fmla="*/ 4461641 w 4650827"/>
                <a:gd name="connsiteY14" fmla="*/ 31531 h 520262"/>
                <a:gd name="connsiteX15" fmla="*/ 4650827 w 4650827"/>
                <a:gd name="connsiteY15" fmla="*/ 63062 h 520262"/>
                <a:gd name="connsiteX16" fmla="*/ 4650827 w 4650827"/>
                <a:gd name="connsiteY16" fmla="*/ 63062 h 520262"/>
                <a:gd name="connsiteX17" fmla="*/ 4240924 w 4650827"/>
                <a:gd name="connsiteY17" fmla="*/ 110359 h 520262"/>
                <a:gd name="connsiteX18" fmla="*/ 4035972 w 4650827"/>
                <a:gd name="connsiteY18" fmla="*/ 204952 h 520262"/>
                <a:gd name="connsiteX19" fmla="*/ 3831020 w 4650827"/>
                <a:gd name="connsiteY19" fmla="*/ 283780 h 520262"/>
                <a:gd name="connsiteX20" fmla="*/ 3515710 w 4650827"/>
                <a:gd name="connsiteY20" fmla="*/ 236483 h 520262"/>
                <a:gd name="connsiteX21" fmla="*/ 3137338 w 4650827"/>
                <a:gd name="connsiteY21" fmla="*/ 110359 h 520262"/>
                <a:gd name="connsiteX22" fmla="*/ 2853558 w 4650827"/>
                <a:gd name="connsiteY22" fmla="*/ 110359 h 520262"/>
                <a:gd name="connsiteX23" fmla="*/ 2427889 w 4650827"/>
                <a:gd name="connsiteY23" fmla="*/ 173421 h 520262"/>
                <a:gd name="connsiteX24" fmla="*/ 1907627 w 4650827"/>
                <a:gd name="connsiteY24" fmla="*/ 252249 h 520262"/>
                <a:gd name="connsiteX25" fmla="*/ 1513489 w 4650827"/>
                <a:gd name="connsiteY25" fmla="*/ 299545 h 520262"/>
                <a:gd name="connsiteX26" fmla="*/ 1119351 w 4650827"/>
                <a:gd name="connsiteY26" fmla="*/ 425669 h 520262"/>
                <a:gd name="connsiteX27" fmla="*/ 835572 w 4650827"/>
                <a:gd name="connsiteY27" fmla="*/ 520262 h 520262"/>
                <a:gd name="connsiteX28" fmla="*/ 378372 w 4650827"/>
                <a:gd name="connsiteY28" fmla="*/ 409904 h 520262"/>
                <a:gd name="connsiteX29" fmla="*/ 0 w 4650827"/>
                <a:gd name="connsiteY29" fmla="*/ 409904 h 520262"/>
                <a:gd name="connsiteX30" fmla="*/ 189186 w 4650827"/>
                <a:gd name="connsiteY30" fmla="*/ 220717 h 5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650827" h="520262">
                  <a:moveTo>
                    <a:pt x="189186" y="220717"/>
                  </a:moveTo>
                  <a:lnTo>
                    <a:pt x="693682" y="236483"/>
                  </a:lnTo>
                  <a:lnTo>
                    <a:pt x="1150882" y="63062"/>
                  </a:lnTo>
                  <a:lnTo>
                    <a:pt x="1466193" y="47297"/>
                  </a:lnTo>
                  <a:lnTo>
                    <a:pt x="1828800" y="94593"/>
                  </a:lnTo>
                  <a:lnTo>
                    <a:pt x="2065282" y="0"/>
                  </a:lnTo>
                  <a:lnTo>
                    <a:pt x="2380593" y="63062"/>
                  </a:lnTo>
                  <a:lnTo>
                    <a:pt x="2790496" y="0"/>
                  </a:lnTo>
                  <a:lnTo>
                    <a:pt x="3105807" y="0"/>
                  </a:lnTo>
                  <a:lnTo>
                    <a:pt x="3310758" y="31531"/>
                  </a:lnTo>
                  <a:lnTo>
                    <a:pt x="3421117" y="78828"/>
                  </a:lnTo>
                  <a:lnTo>
                    <a:pt x="3673365" y="141890"/>
                  </a:lnTo>
                  <a:lnTo>
                    <a:pt x="3909848" y="126124"/>
                  </a:lnTo>
                  <a:lnTo>
                    <a:pt x="4209393" y="31531"/>
                  </a:lnTo>
                  <a:lnTo>
                    <a:pt x="4461641" y="31531"/>
                  </a:lnTo>
                  <a:lnTo>
                    <a:pt x="4650827" y="63062"/>
                  </a:lnTo>
                  <a:lnTo>
                    <a:pt x="4650827" y="63062"/>
                  </a:lnTo>
                  <a:lnTo>
                    <a:pt x="4240924" y="110359"/>
                  </a:lnTo>
                  <a:lnTo>
                    <a:pt x="4035972" y="204952"/>
                  </a:lnTo>
                  <a:lnTo>
                    <a:pt x="3831020" y="283780"/>
                  </a:lnTo>
                  <a:lnTo>
                    <a:pt x="3515710" y="236483"/>
                  </a:lnTo>
                  <a:lnTo>
                    <a:pt x="3137338" y="110359"/>
                  </a:lnTo>
                  <a:lnTo>
                    <a:pt x="2853558" y="110359"/>
                  </a:lnTo>
                  <a:lnTo>
                    <a:pt x="2427889" y="173421"/>
                  </a:lnTo>
                  <a:lnTo>
                    <a:pt x="1907627" y="252249"/>
                  </a:lnTo>
                  <a:lnTo>
                    <a:pt x="1513489" y="299545"/>
                  </a:lnTo>
                  <a:lnTo>
                    <a:pt x="1119351" y="425669"/>
                  </a:lnTo>
                  <a:lnTo>
                    <a:pt x="835572" y="520262"/>
                  </a:lnTo>
                  <a:lnTo>
                    <a:pt x="378372" y="409904"/>
                  </a:lnTo>
                  <a:lnTo>
                    <a:pt x="0" y="409904"/>
                  </a:lnTo>
                  <a:lnTo>
                    <a:pt x="189186" y="220717"/>
                  </a:lnTo>
                  <a:close/>
                </a:path>
              </a:pathLst>
            </a:cu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任意形状 19"/>
            <p:cNvSpPr/>
            <p:nvPr/>
          </p:nvSpPr>
          <p:spPr>
            <a:xfrm>
              <a:off x="5076497" y="3342290"/>
              <a:ext cx="6069724" cy="1340069"/>
            </a:xfrm>
            <a:custGeom>
              <a:avLst/>
              <a:gdLst>
                <a:gd name="connsiteX0" fmla="*/ 0 w 6069724"/>
                <a:gd name="connsiteY0" fmla="*/ 63062 h 1340069"/>
                <a:gd name="connsiteX1" fmla="*/ 252248 w 6069724"/>
                <a:gd name="connsiteY1" fmla="*/ 662151 h 1340069"/>
                <a:gd name="connsiteX2" fmla="*/ 346841 w 6069724"/>
                <a:gd name="connsiteY2" fmla="*/ 898634 h 1340069"/>
                <a:gd name="connsiteX3" fmla="*/ 504496 w 6069724"/>
                <a:gd name="connsiteY3" fmla="*/ 1166648 h 1340069"/>
                <a:gd name="connsiteX4" fmla="*/ 614855 w 6069724"/>
                <a:gd name="connsiteY4" fmla="*/ 1340069 h 1340069"/>
                <a:gd name="connsiteX5" fmla="*/ 1292772 w 6069724"/>
                <a:gd name="connsiteY5" fmla="*/ 1182413 h 1340069"/>
                <a:gd name="connsiteX6" fmla="*/ 1686910 w 6069724"/>
                <a:gd name="connsiteY6" fmla="*/ 1182413 h 1340069"/>
                <a:gd name="connsiteX7" fmla="*/ 1923393 w 6069724"/>
                <a:gd name="connsiteY7" fmla="*/ 1024758 h 1340069"/>
                <a:gd name="connsiteX8" fmla="*/ 2286000 w 6069724"/>
                <a:gd name="connsiteY8" fmla="*/ 1103586 h 1340069"/>
                <a:gd name="connsiteX9" fmla="*/ 2664372 w 6069724"/>
                <a:gd name="connsiteY9" fmla="*/ 882869 h 1340069"/>
                <a:gd name="connsiteX10" fmla="*/ 2932386 w 6069724"/>
                <a:gd name="connsiteY10" fmla="*/ 835572 h 1340069"/>
                <a:gd name="connsiteX11" fmla="*/ 3294993 w 6069724"/>
                <a:gd name="connsiteY11" fmla="*/ 725213 h 1340069"/>
                <a:gd name="connsiteX12" fmla="*/ 3689131 w 6069724"/>
                <a:gd name="connsiteY12" fmla="*/ 646386 h 1340069"/>
                <a:gd name="connsiteX13" fmla="*/ 4130565 w 6069724"/>
                <a:gd name="connsiteY13" fmla="*/ 772510 h 1340069"/>
                <a:gd name="connsiteX14" fmla="*/ 4855779 w 6069724"/>
                <a:gd name="connsiteY14" fmla="*/ 409903 h 1340069"/>
                <a:gd name="connsiteX15" fmla="*/ 5360275 w 6069724"/>
                <a:gd name="connsiteY15" fmla="*/ 536027 h 1340069"/>
                <a:gd name="connsiteX16" fmla="*/ 5754413 w 6069724"/>
                <a:gd name="connsiteY16" fmla="*/ 457200 h 1340069"/>
                <a:gd name="connsiteX17" fmla="*/ 6022427 w 6069724"/>
                <a:gd name="connsiteY17" fmla="*/ 441434 h 1340069"/>
                <a:gd name="connsiteX18" fmla="*/ 6069724 w 6069724"/>
                <a:gd name="connsiteY18" fmla="*/ 394138 h 1340069"/>
                <a:gd name="connsiteX19" fmla="*/ 5770179 w 6069724"/>
                <a:gd name="connsiteY19" fmla="*/ 220717 h 1340069"/>
                <a:gd name="connsiteX20" fmla="*/ 5218386 w 6069724"/>
                <a:gd name="connsiteY20" fmla="*/ 157655 h 1340069"/>
                <a:gd name="connsiteX21" fmla="*/ 5123793 w 6069724"/>
                <a:gd name="connsiteY21" fmla="*/ 78827 h 1340069"/>
                <a:gd name="connsiteX22" fmla="*/ 4792717 w 6069724"/>
                <a:gd name="connsiteY22" fmla="*/ 110358 h 1340069"/>
                <a:gd name="connsiteX23" fmla="*/ 4572000 w 6069724"/>
                <a:gd name="connsiteY23" fmla="*/ 283779 h 1340069"/>
                <a:gd name="connsiteX24" fmla="*/ 4035972 w 6069724"/>
                <a:gd name="connsiteY24" fmla="*/ 189186 h 1340069"/>
                <a:gd name="connsiteX25" fmla="*/ 3421117 w 6069724"/>
                <a:gd name="connsiteY25" fmla="*/ 94593 h 1340069"/>
                <a:gd name="connsiteX26" fmla="*/ 2680137 w 6069724"/>
                <a:gd name="connsiteY26" fmla="*/ 283779 h 1340069"/>
                <a:gd name="connsiteX27" fmla="*/ 2096813 w 6069724"/>
                <a:gd name="connsiteY27" fmla="*/ 409903 h 1340069"/>
                <a:gd name="connsiteX28" fmla="*/ 1418896 w 6069724"/>
                <a:gd name="connsiteY28" fmla="*/ 567558 h 1340069"/>
                <a:gd name="connsiteX29" fmla="*/ 930165 w 6069724"/>
                <a:gd name="connsiteY29" fmla="*/ 614855 h 1340069"/>
                <a:gd name="connsiteX30" fmla="*/ 409903 w 6069724"/>
                <a:gd name="connsiteY30" fmla="*/ 614855 h 1340069"/>
                <a:gd name="connsiteX31" fmla="*/ 173420 w 6069724"/>
                <a:gd name="connsiteY31" fmla="*/ 331076 h 1340069"/>
                <a:gd name="connsiteX32" fmla="*/ 141889 w 6069724"/>
                <a:gd name="connsiteY32" fmla="*/ 0 h 1340069"/>
                <a:gd name="connsiteX33" fmla="*/ 0 w 6069724"/>
                <a:gd name="connsiteY33" fmla="*/ 63062 h 13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069724" h="1340069">
                  <a:moveTo>
                    <a:pt x="0" y="63062"/>
                  </a:moveTo>
                  <a:lnTo>
                    <a:pt x="252248" y="662151"/>
                  </a:lnTo>
                  <a:lnTo>
                    <a:pt x="346841" y="898634"/>
                  </a:lnTo>
                  <a:lnTo>
                    <a:pt x="504496" y="1166648"/>
                  </a:lnTo>
                  <a:lnTo>
                    <a:pt x="614855" y="1340069"/>
                  </a:lnTo>
                  <a:lnTo>
                    <a:pt x="1292772" y="1182413"/>
                  </a:lnTo>
                  <a:lnTo>
                    <a:pt x="1686910" y="1182413"/>
                  </a:lnTo>
                  <a:lnTo>
                    <a:pt x="1923393" y="1024758"/>
                  </a:lnTo>
                  <a:lnTo>
                    <a:pt x="2286000" y="1103586"/>
                  </a:lnTo>
                  <a:lnTo>
                    <a:pt x="2664372" y="882869"/>
                  </a:lnTo>
                  <a:lnTo>
                    <a:pt x="2932386" y="835572"/>
                  </a:lnTo>
                  <a:lnTo>
                    <a:pt x="3294993" y="725213"/>
                  </a:lnTo>
                  <a:lnTo>
                    <a:pt x="3689131" y="646386"/>
                  </a:lnTo>
                  <a:lnTo>
                    <a:pt x="4130565" y="772510"/>
                  </a:lnTo>
                  <a:lnTo>
                    <a:pt x="4855779" y="409903"/>
                  </a:lnTo>
                  <a:lnTo>
                    <a:pt x="5360275" y="536027"/>
                  </a:lnTo>
                  <a:lnTo>
                    <a:pt x="5754413" y="457200"/>
                  </a:lnTo>
                  <a:lnTo>
                    <a:pt x="6022427" y="441434"/>
                  </a:lnTo>
                  <a:lnTo>
                    <a:pt x="6069724" y="394138"/>
                  </a:lnTo>
                  <a:lnTo>
                    <a:pt x="5770179" y="220717"/>
                  </a:lnTo>
                  <a:lnTo>
                    <a:pt x="5218386" y="157655"/>
                  </a:lnTo>
                  <a:lnTo>
                    <a:pt x="5123793" y="78827"/>
                  </a:lnTo>
                  <a:lnTo>
                    <a:pt x="4792717" y="110358"/>
                  </a:lnTo>
                  <a:lnTo>
                    <a:pt x="4572000" y="283779"/>
                  </a:lnTo>
                  <a:lnTo>
                    <a:pt x="4035972" y="189186"/>
                  </a:lnTo>
                  <a:lnTo>
                    <a:pt x="3421117" y="94593"/>
                  </a:lnTo>
                  <a:lnTo>
                    <a:pt x="2680137" y="283779"/>
                  </a:lnTo>
                  <a:lnTo>
                    <a:pt x="2096813" y="409903"/>
                  </a:lnTo>
                  <a:lnTo>
                    <a:pt x="1418896" y="567558"/>
                  </a:lnTo>
                  <a:lnTo>
                    <a:pt x="930165" y="614855"/>
                  </a:lnTo>
                  <a:lnTo>
                    <a:pt x="409903" y="614855"/>
                  </a:lnTo>
                  <a:lnTo>
                    <a:pt x="173420" y="331076"/>
                  </a:lnTo>
                  <a:lnTo>
                    <a:pt x="141889" y="0"/>
                  </a:lnTo>
                  <a:lnTo>
                    <a:pt x="0" y="63062"/>
                  </a:lnTo>
                  <a:close/>
                </a:path>
              </a:pathLst>
            </a:cu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任意形状 20"/>
            <p:cNvSpPr/>
            <p:nvPr/>
          </p:nvSpPr>
          <p:spPr>
            <a:xfrm>
              <a:off x="4398579" y="3499945"/>
              <a:ext cx="1418897" cy="1213945"/>
            </a:xfrm>
            <a:custGeom>
              <a:avLst/>
              <a:gdLst>
                <a:gd name="connsiteX0" fmla="*/ 0 w 1418897"/>
                <a:gd name="connsiteY0" fmla="*/ 47296 h 1213945"/>
                <a:gd name="connsiteX1" fmla="*/ 173421 w 1418897"/>
                <a:gd name="connsiteY1" fmla="*/ 677917 h 1213945"/>
                <a:gd name="connsiteX2" fmla="*/ 283780 w 1418897"/>
                <a:gd name="connsiteY2" fmla="*/ 882869 h 1213945"/>
                <a:gd name="connsiteX3" fmla="*/ 441435 w 1418897"/>
                <a:gd name="connsiteY3" fmla="*/ 930165 h 1213945"/>
                <a:gd name="connsiteX4" fmla="*/ 804042 w 1418897"/>
                <a:gd name="connsiteY4" fmla="*/ 1024758 h 1213945"/>
                <a:gd name="connsiteX5" fmla="*/ 1008993 w 1418897"/>
                <a:gd name="connsiteY5" fmla="*/ 1213945 h 1213945"/>
                <a:gd name="connsiteX6" fmla="*/ 1418897 w 1418897"/>
                <a:gd name="connsiteY6" fmla="*/ 1198179 h 1213945"/>
                <a:gd name="connsiteX7" fmla="*/ 1418897 w 1418897"/>
                <a:gd name="connsiteY7" fmla="*/ 930165 h 1213945"/>
                <a:gd name="connsiteX8" fmla="*/ 1261242 w 1418897"/>
                <a:gd name="connsiteY8" fmla="*/ 709448 h 1213945"/>
                <a:gd name="connsiteX9" fmla="*/ 804042 w 1418897"/>
                <a:gd name="connsiteY9" fmla="*/ 740979 h 1213945"/>
                <a:gd name="connsiteX10" fmla="*/ 362607 w 1418897"/>
                <a:gd name="connsiteY10" fmla="*/ 756745 h 1213945"/>
                <a:gd name="connsiteX11" fmla="*/ 63062 w 1418897"/>
                <a:gd name="connsiteY11" fmla="*/ 0 h 1213945"/>
                <a:gd name="connsiteX12" fmla="*/ 0 w 1418897"/>
                <a:gd name="connsiteY12" fmla="*/ 47296 h 121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18897" h="1213945">
                  <a:moveTo>
                    <a:pt x="0" y="47296"/>
                  </a:moveTo>
                  <a:lnTo>
                    <a:pt x="173421" y="677917"/>
                  </a:lnTo>
                  <a:lnTo>
                    <a:pt x="283780" y="882869"/>
                  </a:lnTo>
                  <a:lnTo>
                    <a:pt x="441435" y="930165"/>
                  </a:lnTo>
                  <a:lnTo>
                    <a:pt x="804042" y="1024758"/>
                  </a:lnTo>
                  <a:lnTo>
                    <a:pt x="1008993" y="1213945"/>
                  </a:lnTo>
                  <a:lnTo>
                    <a:pt x="1418897" y="1198179"/>
                  </a:lnTo>
                  <a:lnTo>
                    <a:pt x="1418897" y="930165"/>
                  </a:lnTo>
                  <a:lnTo>
                    <a:pt x="1261242" y="709448"/>
                  </a:lnTo>
                  <a:lnTo>
                    <a:pt x="804042" y="740979"/>
                  </a:lnTo>
                  <a:lnTo>
                    <a:pt x="362607" y="756745"/>
                  </a:lnTo>
                  <a:lnTo>
                    <a:pt x="63062" y="0"/>
                  </a:lnTo>
                  <a:lnTo>
                    <a:pt x="0" y="47296"/>
                  </a:lnTo>
                  <a:close/>
                </a:path>
              </a:pathLst>
            </a:cu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2" name="任意形状 21"/>
            <p:cNvSpPr/>
            <p:nvPr/>
          </p:nvSpPr>
          <p:spPr>
            <a:xfrm>
              <a:off x="5470634" y="5234152"/>
              <a:ext cx="6274676" cy="1150882"/>
            </a:xfrm>
            <a:custGeom>
              <a:avLst/>
              <a:gdLst>
                <a:gd name="connsiteX0" fmla="*/ 662152 w 6274676"/>
                <a:gd name="connsiteY0" fmla="*/ 756745 h 1150882"/>
                <a:gd name="connsiteX1" fmla="*/ 1245476 w 6274676"/>
                <a:gd name="connsiteY1" fmla="*/ 725214 h 1150882"/>
                <a:gd name="connsiteX2" fmla="*/ 1466194 w 6274676"/>
                <a:gd name="connsiteY2" fmla="*/ 520262 h 1150882"/>
                <a:gd name="connsiteX3" fmla="*/ 1860332 w 6274676"/>
                <a:gd name="connsiteY3" fmla="*/ 630620 h 1150882"/>
                <a:gd name="connsiteX4" fmla="*/ 2065283 w 6274676"/>
                <a:gd name="connsiteY4" fmla="*/ 851338 h 1150882"/>
                <a:gd name="connsiteX5" fmla="*/ 2364828 w 6274676"/>
                <a:gd name="connsiteY5" fmla="*/ 1072055 h 1150882"/>
                <a:gd name="connsiteX6" fmla="*/ 3011214 w 6274676"/>
                <a:gd name="connsiteY6" fmla="*/ 1150882 h 1150882"/>
                <a:gd name="connsiteX7" fmla="*/ 3799490 w 6274676"/>
                <a:gd name="connsiteY7" fmla="*/ 930165 h 1150882"/>
                <a:gd name="connsiteX8" fmla="*/ 4193628 w 6274676"/>
                <a:gd name="connsiteY8" fmla="*/ 945931 h 1150882"/>
                <a:gd name="connsiteX9" fmla="*/ 4398580 w 6274676"/>
                <a:gd name="connsiteY9" fmla="*/ 882869 h 1150882"/>
                <a:gd name="connsiteX10" fmla="*/ 4776952 w 6274676"/>
                <a:gd name="connsiteY10" fmla="*/ 1040524 h 1150882"/>
                <a:gd name="connsiteX11" fmla="*/ 5139559 w 6274676"/>
                <a:gd name="connsiteY11" fmla="*/ 1150882 h 1150882"/>
                <a:gd name="connsiteX12" fmla="*/ 5517932 w 6274676"/>
                <a:gd name="connsiteY12" fmla="*/ 993227 h 1150882"/>
                <a:gd name="connsiteX13" fmla="*/ 5770180 w 6274676"/>
                <a:gd name="connsiteY13" fmla="*/ 677917 h 1150882"/>
                <a:gd name="connsiteX14" fmla="*/ 5975132 w 6274676"/>
                <a:gd name="connsiteY14" fmla="*/ 536027 h 1150882"/>
                <a:gd name="connsiteX15" fmla="*/ 6274676 w 6274676"/>
                <a:gd name="connsiteY15" fmla="*/ 599089 h 1150882"/>
                <a:gd name="connsiteX16" fmla="*/ 6258911 w 6274676"/>
                <a:gd name="connsiteY16" fmla="*/ 331076 h 1150882"/>
                <a:gd name="connsiteX17" fmla="*/ 6053959 w 6274676"/>
                <a:gd name="connsiteY17" fmla="*/ 299545 h 1150882"/>
                <a:gd name="connsiteX18" fmla="*/ 5754414 w 6274676"/>
                <a:gd name="connsiteY18" fmla="*/ 567558 h 1150882"/>
                <a:gd name="connsiteX19" fmla="*/ 5533697 w 6274676"/>
                <a:gd name="connsiteY19" fmla="*/ 709448 h 1150882"/>
                <a:gd name="connsiteX20" fmla="*/ 5171090 w 6274676"/>
                <a:gd name="connsiteY20" fmla="*/ 457200 h 1150882"/>
                <a:gd name="connsiteX21" fmla="*/ 4776952 w 6274676"/>
                <a:gd name="connsiteY21" fmla="*/ 362607 h 1150882"/>
                <a:gd name="connsiteX22" fmla="*/ 4335518 w 6274676"/>
                <a:gd name="connsiteY22" fmla="*/ 551793 h 1150882"/>
                <a:gd name="connsiteX23" fmla="*/ 3736428 w 6274676"/>
                <a:gd name="connsiteY23" fmla="*/ 646386 h 1150882"/>
                <a:gd name="connsiteX24" fmla="*/ 3279228 w 6274676"/>
                <a:gd name="connsiteY24" fmla="*/ 725214 h 1150882"/>
                <a:gd name="connsiteX25" fmla="*/ 2806263 w 6274676"/>
                <a:gd name="connsiteY25" fmla="*/ 740979 h 1150882"/>
                <a:gd name="connsiteX26" fmla="*/ 2317532 w 6274676"/>
                <a:gd name="connsiteY26" fmla="*/ 756745 h 1150882"/>
                <a:gd name="connsiteX27" fmla="*/ 2175642 w 6274676"/>
                <a:gd name="connsiteY27" fmla="*/ 756745 h 1150882"/>
                <a:gd name="connsiteX28" fmla="*/ 2017987 w 6274676"/>
                <a:gd name="connsiteY28" fmla="*/ 457200 h 1150882"/>
                <a:gd name="connsiteX29" fmla="*/ 2301766 w 6274676"/>
                <a:gd name="connsiteY29" fmla="*/ 268014 h 1150882"/>
                <a:gd name="connsiteX30" fmla="*/ 2554014 w 6274676"/>
                <a:gd name="connsiteY30" fmla="*/ 220717 h 1150882"/>
                <a:gd name="connsiteX31" fmla="*/ 2632842 w 6274676"/>
                <a:gd name="connsiteY31" fmla="*/ 220717 h 1150882"/>
                <a:gd name="connsiteX32" fmla="*/ 2916621 w 6274676"/>
                <a:gd name="connsiteY32" fmla="*/ 378372 h 1150882"/>
                <a:gd name="connsiteX33" fmla="*/ 3168869 w 6274676"/>
                <a:gd name="connsiteY33" fmla="*/ 409903 h 1150882"/>
                <a:gd name="connsiteX34" fmla="*/ 3468414 w 6274676"/>
                <a:gd name="connsiteY34" fmla="*/ 315310 h 1150882"/>
                <a:gd name="connsiteX35" fmla="*/ 3011214 w 6274676"/>
                <a:gd name="connsiteY35" fmla="*/ 283779 h 1150882"/>
                <a:gd name="connsiteX36" fmla="*/ 2396359 w 6274676"/>
                <a:gd name="connsiteY36" fmla="*/ 0 h 1150882"/>
                <a:gd name="connsiteX37" fmla="*/ 2096814 w 6274676"/>
                <a:gd name="connsiteY37" fmla="*/ 0 h 1150882"/>
                <a:gd name="connsiteX38" fmla="*/ 1813035 w 6274676"/>
                <a:gd name="connsiteY38" fmla="*/ 268014 h 1150882"/>
                <a:gd name="connsiteX39" fmla="*/ 1371600 w 6274676"/>
                <a:gd name="connsiteY39" fmla="*/ 394138 h 1150882"/>
                <a:gd name="connsiteX40" fmla="*/ 677918 w 6274676"/>
                <a:gd name="connsiteY40" fmla="*/ 378372 h 1150882"/>
                <a:gd name="connsiteX41" fmla="*/ 362607 w 6274676"/>
                <a:gd name="connsiteY41" fmla="*/ 677917 h 1150882"/>
                <a:gd name="connsiteX42" fmla="*/ 0 w 6274676"/>
                <a:gd name="connsiteY42" fmla="*/ 725214 h 1150882"/>
                <a:gd name="connsiteX43" fmla="*/ 15766 w 6274676"/>
                <a:gd name="connsiteY43" fmla="*/ 914400 h 1150882"/>
                <a:gd name="connsiteX44" fmla="*/ 283780 w 6274676"/>
                <a:gd name="connsiteY44" fmla="*/ 945931 h 1150882"/>
                <a:gd name="connsiteX45" fmla="*/ 662152 w 6274676"/>
                <a:gd name="connsiteY45" fmla="*/ 756745 h 115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274676" h="1150882">
                  <a:moveTo>
                    <a:pt x="662152" y="756745"/>
                  </a:moveTo>
                  <a:lnTo>
                    <a:pt x="1245476" y="725214"/>
                  </a:lnTo>
                  <a:lnTo>
                    <a:pt x="1466194" y="520262"/>
                  </a:lnTo>
                  <a:lnTo>
                    <a:pt x="1860332" y="630620"/>
                  </a:lnTo>
                  <a:lnTo>
                    <a:pt x="2065283" y="851338"/>
                  </a:lnTo>
                  <a:lnTo>
                    <a:pt x="2364828" y="1072055"/>
                  </a:lnTo>
                  <a:lnTo>
                    <a:pt x="3011214" y="1150882"/>
                  </a:lnTo>
                  <a:lnTo>
                    <a:pt x="3799490" y="930165"/>
                  </a:lnTo>
                  <a:lnTo>
                    <a:pt x="4193628" y="945931"/>
                  </a:lnTo>
                  <a:lnTo>
                    <a:pt x="4398580" y="882869"/>
                  </a:lnTo>
                  <a:lnTo>
                    <a:pt x="4776952" y="1040524"/>
                  </a:lnTo>
                  <a:lnTo>
                    <a:pt x="5139559" y="1150882"/>
                  </a:lnTo>
                  <a:lnTo>
                    <a:pt x="5517932" y="993227"/>
                  </a:lnTo>
                  <a:lnTo>
                    <a:pt x="5770180" y="677917"/>
                  </a:lnTo>
                  <a:lnTo>
                    <a:pt x="5975132" y="536027"/>
                  </a:lnTo>
                  <a:lnTo>
                    <a:pt x="6274676" y="599089"/>
                  </a:lnTo>
                  <a:lnTo>
                    <a:pt x="6258911" y="331076"/>
                  </a:lnTo>
                  <a:lnTo>
                    <a:pt x="6053959" y="299545"/>
                  </a:lnTo>
                  <a:lnTo>
                    <a:pt x="5754414" y="567558"/>
                  </a:lnTo>
                  <a:lnTo>
                    <a:pt x="5533697" y="709448"/>
                  </a:lnTo>
                  <a:lnTo>
                    <a:pt x="5171090" y="457200"/>
                  </a:lnTo>
                  <a:lnTo>
                    <a:pt x="4776952" y="362607"/>
                  </a:lnTo>
                  <a:lnTo>
                    <a:pt x="4335518" y="551793"/>
                  </a:lnTo>
                  <a:lnTo>
                    <a:pt x="3736428" y="646386"/>
                  </a:lnTo>
                  <a:lnTo>
                    <a:pt x="3279228" y="725214"/>
                  </a:lnTo>
                  <a:lnTo>
                    <a:pt x="2806263" y="740979"/>
                  </a:lnTo>
                  <a:lnTo>
                    <a:pt x="2317532" y="756745"/>
                  </a:lnTo>
                  <a:lnTo>
                    <a:pt x="2175642" y="756745"/>
                  </a:lnTo>
                  <a:lnTo>
                    <a:pt x="2017987" y="457200"/>
                  </a:lnTo>
                  <a:lnTo>
                    <a:pt x="2301766" y="268014"/>
                  </a:lnTo>
                  <a:lnTo>
                    <a:pt x="2554014" y="220717"/>
                  </a:lnTo>
                  <a:lnTo>
                    <a:pt x="2632842" y="220717"/>
                  </a:lnTo>
                  <a:lnTo>
                    <a:pt x="2916621" y="378372"/>
                  </a:lnTo>
                  <a:lnTo>
                    <a:pt x="3168869" y="409903"/>
                  </a:lnTo>
                  <a:lnTo>
                    <a:pt x="3468414" y="315310"/>
                  </a:lnTo>
                  <a:lnTo>
                    <a:pt x="3011214" y="283779"/>
                  </a:lnTo>
                  <a:lnTo>
                    <a:pt x="2396359" y="0"/>
                  </a:lnTo>
                  <a:lnTo>
                    <a:pt x="2096814" y="0"/>
                  </a:lnTo>
                  <a:lnTo>
                    <a:pt x="1813035" y="268014"/>
                  </a:lnTo>
                  <a:lnTo>
                    <a:pt x="1371600" y="394138"/>
                  </a:lnTo>
                  <a:lnTo>
                    <a:pt x="677918" y="378372"/>
                  </a:lnTo>
                  <a:lnTo>
                    <a:pt x="362607" y="677917"/>
                  </a:lnTo>
                  <a:lnTo>
                    <a:pt x="0" y="725214"/>
                  </a:lnTo>
                  <a:lnTo>
                    <a:pt x="15766" y="914400"/>
                  </a:lnTo>
                  <a:lnTo>
                    <a:pt x="283780" y="945931"/>
                  </a:lnTo>
                  <a:lnTo>
                    <a:pt x="662152" y="756745"/>
                  </a:lnTo>
                  <a:close/>
                </a:path>
              </a:pathLst>
            </a:custGeom>
            <a:solidFill>
              <a:srgbClr val="C0C1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任意形状 22"/>
            <p:cNvSpPr/>
            <p:nvPr/>
          </p:nvSpPr>
          <p:spPr>
            <a:xfrm>
              <a:off x="2049517" y="5202621"/>
              <a:ext cx="630621" cy="583324"/>
            </a:xfrm>
            <a:custGeom>
              <a:avLst/>
              <a:gdLst>
                <a:gd name="connsiteX0" fmla="*/ 0 w 630621"/>
                <a:gd name="connsiteY0" fmla="*/ 0 h 583324"/>
                <a:gd name="connsiteX1" fmla="*/ 189186 w 630621"/>
                <a:gd name="connsiteY1" fmla="*/ 583324 h 583324"/>
                <a:gd name="connsiteX2" fmla="*/ 630621 w 630621"/>
                <a:gd name="connsiteY2" fmla="*/ 583324 h 583324"/>
                <a:gd name="connsiteX3" fmla="*/ 536028 w 630621"/>
                <a:gd name="connsiteY3" fmla="*/ 63062 h 583324"/>
                <a:gd name="connsiteX4" fmla="*/ 0 w 630621"/>
                <a:gd name="connsiteY4" fmla="*/ 0 h 58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0621" h="583324">
                  <a:moveTo>
                    <a:pt x="0" y="0"/>
                  </a:moveTo>
                  <a:lnTo>
                    <a:pt x="189186" y="583324"/>
                  </a:lnTo>
                  <a:lnTo>
                    <a:pt x="630621" y="583324"/>
                  </a:lnTo>
                  <a:lnTo>
                    <a:pt x="536028" y="630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任意形状 23"/>
            <p:cNvSpPr/>
            <p:nvPr/>
          </p:nvSpPr>
          <p:spPr>
            <a:xfrm>
              <a:off x="4682359" y="4414345"/>
              <a:ext cx="457200" cy="220717"/>
            </a:xfrm>
            <a:custGeom>
              <a:avLst/>
              <a:gdLst>
                <a:gd name="connsiteX0" fmla="*/ 0 w 457200"/>
                <a:gd name="connsiteY0" fmla="*/ 0 h 220717"/>
                <a:gd name="connsiteX1" fmla="*/ 0 w 457200"/>
                <a:gd name="connsiteY1" fmla="*/ 220717 h 220717"/>
                <a:gd name="connsiteX2" fmla="*/ 457200 w 457200"/>
                <a:gd name="connsiteY2" fmla="*/ 189186 h 220717"/>
                <a:gd name="connsiteX3" fmla="*/ 378372 w 457200"/>
                <a:gd name="connsiteY3" fmla="*/ 47296 h 220717"/>
                <a:gd name="connsiteX4" fmla="*/ 0 w 457200"/>
                <a:gd name="connsiteY4" fmla="*/ 0 h 22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" h="220717">
                  <a:moveTo>
                    <a:pt x="0" y="0"/>
                  </a:moveTo>
                  <a:lnTo>
                    <a:pt x="0" y="220717"/>
                  </a:lnTo>
                  <a:lnTo>
                    <a:pt x="457200" y="189186"/>
                  </a:lnTo>
                  <a:lnTo>
                    <a:pt x="378372" y="472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5" name="任意形状 24"/>
            <p:cNvSpPr/>
            <p:nvPr/>
          </p:nvSpPr>
          <p:spPr>
            <a:xfrm>
              <a:off x="7740869" y="5502166"/>
              <a:ext cx="425669" cy="189186"/>
            </a:xfrm>
            <a:custGeom>
              <a:avLst/>
              <a:gdLst>
                <a:gd name="connsiteX0" fmla="*/ 0 w 425669"/>
                <a:gd name="connsiteY0" fmla="*/ 173420 h 189186"/>
                <a:gd name="connsiteX1" fmla="*/ 425669 w 425669"/>
                <a:gd name="connsiteY1" fmla="*/ 189186 h 189186"/>
                <a:gd name="connsiteX2" fmla="*/ 394138 w 425669"/>
                <a:gd name="connsiteY2" fmla="*/ 15765 h 189186"/>
                <a:gd name="connsiteX3" fmla="*/ 0 w 425669"/>
                <a:gd name="connsiteY3" fmla="*/ 0 h 189186"/>
                <a:gd name="connsiteX4" fmla="*/ 0 w 425669"/>
                <a:gd name="connsiteY4" fmla="*/ 173420 h 189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5669" h="189186">
                  <a:moveTo>
                    <a:pt x="0" y="173420"/>
                  </a:moveTo>
                  <a:lnTo>
                    <a:pt x="425669" y="189186"/>
                  </a:lnTo>
                  <a:lnTo>
                    <a:pt x="394138" y="15765"/>
                  </a:lnTo>
                  <a:lnTo>
                    <a:pt x="0" y="0"/>
                  </a:lnTo>
                  <a:lnTo>
                    <a:pt x="0" y="17342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任意形状 25"/>
            <p:cNvSpPr/>
            <p:nvPr/>
          </p:nvSpPr>
          <p:spPr>
            <a:xfrm>
              <a:off x="9869214" y="5391807"/>
              <a:ext cx="630620" cy="299545"/>
            </a:xfrm>
            <a:custGeom>
              <a:avLst/>
              <a:gdLst>
                <a:gd name="connsiteX0" fmla="*/ 0 w 630620"/>
                <a:gd name="connsiteY0" fmla="*/ 47296 h 299545"/>
                <a:gd name="connsiteX1" fmla="*/ 15765 w 630620"/>
                <a:gd name="connsiteY1" fmla="*/ 299545 h 299545"/>
                <a:gd name="connsiteX2" fmla="*/ 630620 w 630620"/>
                <a:gd name="connsiteY2" fmla="*/ 220717 h 299545"/>
                <a:gd name="connsiteX3" fmla="*/ 583324 w 630620"/>
                <a:gd name="connsiteY3" fmla="*/ 0 h 299545"/>
                <a:gd name="connsiteX4" fmla="*/ 0 w 630620"/>
                <a:gd name="connsiteY4" fmla="*/ 47296 h 29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0620" h="299545">
                  <a:moveTo>
                    <a:pt x="0" y="47296"/>
                  </a:moveTo>
                  <a:lnTo>
                    <a:pt x="15765" y="299545"/>
                  </a:lnTo>
                  <a:lnTo>
                    <a:pt x="630620" y="220717"/>
                  </a:lnTo>
                  <a:lnTo>
                    <a:pt x="583324" y="0"/>
                  </a:lnTo>
                  <a:lnTo>
                    <a:pt x="0" y="4729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7" name="任意形状 26"/>
            <p:cNvSpPr/>
            <p:nvPr/>
          </p:nvSpPr>
          <p:spPr>
            <a:xfrm>
              <a:off x="7598979" y="6353503"/>
              <a:ext cx="1072055" cy="173421"/>
            </a:xfrm>
            <a:custGeom>
              <a:avLst/>
              <a:gdLst>
                <a:gd name="connsiteX0" fmla="*/ 0 w 1072055"/>
                <a:gd name="connsiteY0" fmla="*/ 0 h 173421"/>
                <a:gd name="connsiteX1" fmla="*/ 157655 w 1072055"/>
                <a:gd name="connsiteY1" fmla="*/ 173421 h 173421"/>
                <a:gd name="connsiteX2" fmla="*/ 1072055 w 1072055"/>
                <a:gd name="connsiteY2" fmla="*/ 126125 h 173421"/>
                <a:gd name="connsiteX3" fmla="*/ 961697 w 1072055"/>
                <a:gd name="connsiteY3" fmla="*/ 15766 h 173421"/>
                <a:gd name="connsiteX4" fmla="*/ 0 w 1072055"/>
                <a:gd name="connsiteY4" fmla="*/ 0 h 17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2055" h="173421">
                  <a:moveTo>
                    <a:pt x="0" y="0"/>
                  </a:moveTo>
                  <a:lnTo>
                    <a:pt x="157655" y="173421"/>
                  </a:lnTo>
                  <a:lnTo>
                    <a:pt x="1072055" y="126125"/>
                  </a:lnTo>
                  <a:lnTo>
                    <a:pt x="961697" y="157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7597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形状 18"/>
          <p:cNvSpPr/>
          <p:nvPr/>
        </p:nvSpPr>
        <p:spPr>
          <a:xfrm>
            <a:off x="673503" y="3606283"/>
            <a:ext cx="10388519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</a:t>
            </a:r>
            <a:endParaRPr kumimoji="1" lang="zh-CN" altLang="en-US" sz="2400" b="1" dirty="0"/>
          </a:p>
        </p:txBody>
      </p:sp>
      <p:sp>
        <p:nvSpPr>
          <p:cNvPr id="5" name="文本框 4"/>
          <p:cNvSpPr txBox="1"/>
          <p:nvPr/>
        </p:nvSpPr>
        <p:spPr>
          <a:xfrm>
            <a:off x="6420255" y="27422"/>
            <a:ext cx="49335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: </a:t>
            </a:r>
          </a:p>
          <a:p>
            <a:pPr lvl="1"/>
            <a:r>
              <a:rPr kumimoji="1" lang="en-US" altLang="zh-CN" dirty="0" smtClean="0"/>
              <a:t>documents about a topic</a:t>
            </a:r>
            <a:endParaRPr kumimoji="1" lang="zh-CN" altLang="en-US" dirty="0"/>
          </a:p>
        </p:txBody>
      </p:sp>
      <p:sp>
        <p:nvSpPr>
          <p:cNvPr id="2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solidFill>
              <a:srgbClr val="F7A3A1"/>
            </a:solidFill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545DBC7-0E7E-5249-BF19-8815E0EED612}" type="slidenum">
              <a:rPr kumimoji="1" lang="zh-CN" altLang="en-US" smtClean="0"/>
              <a:t>8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59076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形状 18"/>
          <p:cNvSpPr/>
          <p:nvPr/>
        </p:nvSpPr>
        <p:spPr>
          <a:xfrm>
            <a:off x="673503" y="3606283"/>
            <a:ext cx="10388519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</a:t>
            </a:r>
            <a:endParaRPr kumimoji="1" lang="zh-CN" altLang="en-US" sz="2400" b="1" dirty="0"/>
          </a:p>
        </p:txBody>
      </p:sp>
      <p:sp>
        <p:nvSpPr>
          <p:cNvPr id="2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solidFill>
              <a:srgbClr val="F7A3A1"/>
            </a:solidFill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545DBC7-0E7E-5249-BF19-8815E0EED612}" type="slidenum">
              <a:rPr kumimoji="1" lang="zh-CN" altLang="en-US" smtClean="0"/>
              <a:t>7</a:t>
            </a:fld>
            <a:endParaRPr kumimoji="1" lang="zh-CN" altLang="en-US" dirty="0"/>
          </a:p>
        </p:txBody>
      </p:sp>
      <p:cxnSp>
        <p:nvCxnSpPr>
          <p:cNvPr id="34" name="直线箭头连接符 33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420255" y="27422"/>
            <a:ext cx="4933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: </a:t>
            </a:r>
          </a:p>
          <a:p>
            <a:pPr lvl="1"/>
            <a:r>
              <a:rPr kumimoji="1" lang="en-US" altLang="zh-CN" dirty="0" smtClean="0"/>
              <a:t>documents about a topic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x-position: </a:t>
            </a:r>
            <a:r>
              <a:rPr kumimoji="1" lang="en-US" altLang="zh-CN" dirty="0" smtClean="0"/>
              <a:t>time period of appearance</a:t>
            </a:r>
          </a:p>
        </p:txBody>
      </p:sp>
    </p:spTree>
    <p:extLst>
      <p:ext uri="{BB962C8B-B14F-4D97-AF65-F5344CB8AC3E}">
        <p14:creationId xmlns:p14="http://schemas.microsoft.com/office/powerpoint/2010/main" val="8755372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0" dur="1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3" dur="1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形状 18"/>
          <p:cNvSpPr/>
          <p:nvPr/>
        </p:nvSpPr>
        <p:spPr>
          <a:xfrm>
            <a:off x="2249424" y="3606283"/>
            <a:ext cx="751636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</a:t>
            </a:r>
            <a:endParaRPr kumimoji="1" lang="zh-CN" altLang="en-US" sz="2400" b="1" dirty="0"/>
          </a:p>
        </p:txBody>
      </p:sp>
      <p:sp>
        <p:nvSpPr>
          <p:cNvPr id="5" name="文本框 4"/>
          <p:cNvSpPr txBox="1"/>
          <p:nvPr/>
        </p:nvSpPr>
        <p:spPr>
          <a:xfrm>
            <a:off x="6420255" y="27422"/>
            <a:ext cx="4933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: </a:t>
            </a:r>
          </a:p>
          <a:p>
            <a:pPr lvl="1"/>
            <a:r>
              <a:rPr kumimoji="1" lang="en-US" altLang="zh-CN" dirty="0" smtClean="0"/>
              <a:t>documents about a topic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x-position: </a:t>
            </a:r>
            <a:r>
              <a:rPr kumimoji="1" lang="en-US" altLang="zh-CN" dirty="0" smtClean="0"/>
              <a:t>time period of appearance</a:t>
            </a:r>
          </a:p>
        </p:txBody>
      </p:sp>
      <p:sp>
        <p:nvSpPr>
          <p:cNvPr id="2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solidFill>
              <a:srgbClr val="F7A3A1"/>
            </a:solidFill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6" name="直线连接符 15"/>
          <p:cNvCxnSpPr/>
          <p:nvPr/>
        </p:nvCxnSpPr>
        <p:spPr>
          <a:xfrm>
            <a:off x="2225689" y="2957209"/>
            <a:ext cx="19455" cy="3764266"/>
          </a:xfrm>
          <a:prstGeom prst="line">
            <a:avLst/>
          </a:prstGeom>
          <a:ln w="57150">
            <a:solidFill>
              <a:srgbClr val="4472C4">
                <a:alpha val="50196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949121" y="2353597"/>
            <a:ext cx="33971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Start to have documents talking about topic 1 at time point A</a:t>
            </a:r>
            <a:endParaRPr kumimoji="1" lang="zh-CN" altLang="en-US" dirty="0"/>
          </a:p>
        </p:txBody>
      </p:sp>
      <p:cxnSp>
        <p:nvCxnSpPr>
          <p:cNvPr id="20" name="直线连接符 19"/>
          <p:cNvCxnSpPr/>
          <p:nvPr/>
        </p:nvCxnSpPr>
        <p:spPr>
          <a:xfrm>
            <a:off x="9693289" y="2725561"/>
            <a:ext cx="19455" cy="3764266"/>
          </a:xfrm>
          <a:prstGeom prst="line">
            <a:avLst/>
          </a:prstGeom>
          <a:ln w="57150">
            <a:solidFill>
              <a:srgbClr val="4472C4">
                <a:alpha val="50196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8416721" y="2121949"/>
            <a:ext cx="33971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No documents talking about topic 1 after time point B</a:t>
            </a:r>
            <a:endParaRPr kumimoji="1" lang="zh-CN" altLang="en-US" dirty="0"/>
          </a:p>
        </p:txBody>
      </p:sp>
      <p:cxnSp>
        <p:nvCxnSpPr>
          <p:cNvPr id="35" name="直线箭头连接符 34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8450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1" nodeType="click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xit" presetSubtype="0" fill="hold" grpId="1" nodeType="click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21" grpId="0"/>
      <p:bldP spid="21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9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42810" y="4871971"/>
            <a:ext cx="748705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9808" y="2889329"/>
            <a:ext cx="1038851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Y- position: </a:t>
            </a:r>
            <a:r>
              <a:rPr kumimoji="1" lang="en-US" altLang="zh-CN" dirty="0" smtClean="0"/>
              <a:t>no meaning;</a:t>
            </a:r>
            <a:endParaRPr kumimoji="1" lang="zh-CN" altLang="en-US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80137" y="1977271"/>
            <a:ext cx="49355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187184" y="3847639"/>
            <a:ext cx="40211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75906" y="3967491"/>
            <a:ext cx="3257182" cy="63354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1a</a:t>
            </a:r>
            <a:endParaRPr kumimoji="1"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1112003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9" grpId="0" animBg="1"/>
      <p:bldP spid="30" grpId="0" animBg="1"/>
      <p:bldP spid="31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1648</TotalTime>
  <Words>2815</Words>
  <Application>Microsoft Macintosh PowerPoint</Application>
  <PresentationFormat>宽屏</PresentationFormat>
  <Paragraphs>610</Paragraphs>
  <Slides>26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2" baseType="lpstr">
      <vt:lpstr>Chalkboard</vt:lpstr>
      <vt:lpstr>DengXian</vt:lpstr>
      <vt:lpstr>DengXian Light</vt:lpstr>
      <vt:lpstr>Wingdings</vt:lpstr>
      <vt:lpstr>Arial</vt:lpstr>
      <vt:lpstr>Office 主题</vt:lpstr>
      <vt:lpstr>Case study 1: text flow</vt:lpstr>
      <vt:lpstr>Case study 1: text flow</vt:lpstr>
      <vt:lpstr>Stream  graph</vt:lpstr>
      <vt:lpstr>Stream  graph</vt:lpstr>
      <vt:lpstr>Stream  graph</vt:lpstr>
      <vt:lpstr>Stream  graph</vt:lpstr>
      <vt:lpstr>Stream  graph</vt:lpstr>
      <vt:lpstr>Stream  graph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Stream  graph</vt:lpstr>
      <vt:lpstr>Stream  graph</vt:lpstr>
      <vt:lpstr>Stream  graph</vt:lpstr>
      <vt:lpstr>Stream  graph</vt:lpstr>
      <vt:lpstr>Stream  graph</vt:lpstr>
      <vt:lpstr>Stream  graph</vt:lpstr>
      <vt:lpstr>Stream  graph</vt:lpstr>
      <vt:lpstr>Stream  graph</vt:lpstr>
      <vt:lpstr>Stream  graph</vt:lpstr>
      <vt:lpstr>Stream  graph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Qianwen WANG</dc:creator>
  <cp:lastModifiedBy>Qianwen WANG</cp:lastModifiedBy>
  <cp:revision>85</cp:revision>
  <dcterms:created xsi:type="dcterms:W3CDTF">2017-02-07T00:58:08Z</dcterms:created>
  <dcterms:modified xsi:type="dcterms:W3CDTF">2017-02-08T04:26:13Z</dcterms:modified>
</cp:coreProperties>
</file>

<file path=docProps/thumbnail.jpeg>
</file>